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8" r:id="rId6"/>
    <p:sldId id="279" r:id="rId7"/>
    <p:sldId id="262" r:id="rId8"/>
    <p:sldId id="263" r:id="rId9"/>
    <p:sldId id="269" r:id="rId10"/>
    <p:sldId id="261" r:id="rId11"/>
    <p:sldId id="264" r:id="rId12"/>
    <p:sldId id="286" r:id="rId13"/>
    <p:sldId id="268" r:id="rId14"/>
    <p:sldId id="272" r:id="rId15"/>
    <p:sldId id="281" r:id="rId16"/>
    <p:sldId id="258" r:id="rId17"/>
    <p:sldId id="283"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D8B"/>
    <a:srgbClr val="41B4E0"/>
    <a:srgbClr val="0033A0"/>
    <a:srgbClr val="595757"/>
    <a:srgbClr val="00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F2098-23F1-44D2-B397-05F2C1B0D7F2}" v="14198" dt="2019-03-29T06:49:13.228"/>
    <p1510:client id="{A8F33F70-13A5-455C-A3EA-AA45C0D348D3}" v="6" dt="2019-03-29T06:56:17.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55" autoAdjust="0"/>
  </p:normalViewPr>
  <p:slideViewPr>
    <p:cSldViewPr>
      <p:cViewPr varScale="1">
        <p:scale>
          <a:sx n="73" d="100"/>
          <a:sy n="73" d="100"/>
        </p:scale>
        <p:origin x="201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Kit Fong" userId="3fc2273c-ac04-4d44-ba2c-378762fd7e59" providerId="ADAL" clId="{A8F33F70-13A5-455C-A3EA-AA45C0D348D3}"/>
    <pc:docChg chg="modSld">
      <pc:chgData name="Law, Kit Fong" userId="3fc2273c-ac04-4d44-ba2c-378762fd7e59" providerId="ADAL" clId="{A8F33F70-13A5-455C-A3EA-AA45C0D348D3}" dt="2019-03-29T06:56:17.077" v="5" actId="6549"/>
      <pc:docMkLst>
        <pc:docMk/>
      </pc:docMkLst>
      <pc:sldChg chg="modNotesTx">
        <pc:chgData name="Law, Kit Fong" userId="3fc2273c-ac04-4d44-ba2c-378762fd7e59" providerId="ADAL" clId="{A8F33F70-13A5-455C-A3EA-AA45C0D348D3}" dt="2019-03-29T06:56:17.077" v="5" actId="6549"/>
        <pc:sldMkLst>
          <pc:docMk/>
          <pc:sldMk cId="845946494" sldId="261"/>
        </pc:sldMkLst>
      </pc:sldChg>
      <pc:sldChg chg="modNotesTx">
        <pc:chgData name="Law, Kit Fong" userId="3fc2273c-ac04-4d44-ba2c-378762fd7e59" providerId="ADAL" clId="{A8F33F70-13A5-455C-A3EA-AA45C0D348D3}" dt="2019-03-29T06:56:06.230" v="2" actId="6549"/>
        <pc:sldMkLst>
          <pc:docMk/>
          <pc:sldMk cId="4035687372" sldId="262"/>
        </pc:sldMkLst>
      </pc:sldChg>
      <pc:sldChg chg="modNotesTx">
        <pc:chgData name="Law, Kit Fong" userId="3fc2273c-ac04-4d44-ba2c-378762fd7e59" providerId="ADAL" clId="{A8F33F70-13A5-455C-A3EA-AA45C0D348D3}" dt="2019-03-29T06:56:10.161" v="3" actId="6549"/>
        <pc:sldMkLst>
          <pc:docMk/>
          <pc:sldMk cId="3021235172" sldId="263"/>
        </pc:sldMkLst>
      </pc:sldChg>
      <pc:sldChg chg="modNotesTx">
        <pc:chgData name="Law, Kit Fong" userId="3fc2273c-ac04-4d44-ba2c-378762fd7e59" providerId="ADAL" clId="{A8F33F70-13A5-455C-A3EA-AA45C0D348D3}" dt="2019-03-29T06:56:14.662" v="4" actId="6549"/>
        <pc:sldMkLst>
          <pc:docMk/>
          <pc:sldMk cId="3954646150" sldId="269"/>
        </pc:sldMkLst>
      </pc:sldChg>
      <pc:sldChg chg="modNotesTx">
        <pc:chgData name="Law, Kit Fong" userId="3fc2273c-ac04-4d44-ba2c-378762fd7e59" providerId="ADAL" clId="{A8F33F70-13A5-455C-A3EA-AA45C0D348D3}" dt="2019-03-29T06:55:59.390" v="0" actId="6549"/>
        <pc:sldMkLst>
          <pc:docMk/>
          <pc:sldMk cId="2955970814" sldId="278"/>
        </pc:sldMkLst>
      </pc:sldChg>
      <pc:sldChg chg="modNotesTx">
        <pc:chgData name="Law, Kit Fong" userId="3fc2273c-ac04-4d44-ba2c-378762fd7e59" providerId="ADAL" clId="{A8F33F70-13A5-455C-A3EA-AA45C0D348D3}" dt="2019-03-29T06:56:01.904" v="1" actId="6549"/>
        <pc:sldMkLst>
          <pc:docMk/>
          <pc:sldMk cId="1665059210" sldId="279"/>
        </pc:sldMkLst>
      </pc:sldChg>
    </pc:docChg>
  </pc:docChgLst>
  <pc:docChgLst>
    <pc:chgData name="Law, Kit Fong" userId="3fc2273c-ac04-4d44-ba2c-378762fd7e59" providerId="ADAL" clId="{DC8F2098-23F1-44D2-B397-05F2C1B0D7F2}"/>
    <pc:docChg chg="undo custSel delSld modSld sldOrd">
      <pc:chgData name="Law, Kit Fong" userId="3fc2273c-ac04-4d44-ba2c-378762fd7e59" providerId="ADAL" clId="{DC8F2098-23F1-44D2-B397-05F2C1B0D7F2}" dt="2019-03-29T06:49:13.228" v="14167" actId="20577"/>
      <pc:docMkLst>
        <pc:docMk/>
      </pc:docMkLst>
      <pc:sldChg chg="modAnim">
        <pc:chgData name="Law, Kit Fong" userId="3fc2273c-ac04-4d44-ba2c-378762fd7e59" providerId="ADAL" clId="{DC8F2098-23F1-44D2-B397-05F2C1B0D7F2}" dt="2019-03-28T04:17:09.749" v="2775"/>
        <pc:sldMkLst>
          <pc:docMk/>
          <pc:sldMk cId="1018558890" sldId="258"/>
        </pc:sldMkLst>
      </pc:sldChg>
      <pc:sldChg chg="addSp delSp modSp modAnim">
        <pc:chgData name="Law, Kit Fong" userId="3fc2273c-ac04-4d44-ba2c-378762fd7e59" providerId="ADAL" clId="{DC8F2098-23F1-44D2-B397-05F2C1B0D7F2}" dt="2019-03-28T04:16:22.444" v="2773"/>
        <pc:sldMkLst>
          <pc:docMk/>
          <pc:sldMk cId="845946494" sldId="261"/>
        </pc:sldMkLst>
        <pc:spChg chg="mod">
          <ac:chgData name="Law, Kit Fong" userId="3fc2273c-ac04-4d44-ba2c-378762fd7e59" providerId="ADAL" clId="{DC8F2098-23F1-44D2-B397-05F2C1B0D7F2}" dt="2019-03-26T09:43:58.115" v="354" actId="20577"/>
          <ac:spMkLst>
            <pc:docMk/>
            <pc:sldMk cId="845946494" sldId="261"/>
            <ac:spMk id="2" creationId="{42274250-0302-4BCA-B087-92641F0FA419}"/>
          </ac:spMkLst>
        </pc:spChg>
        <pc:spChg chg="mod topLvl">
          <ac:chgData name="Law, Kit Fong" userId="3fc2273c-ac04-4d44-ba2c-378762fd7e59" providerId="ADAL" clId="{DC8F2098-23F1-44D2-B397-05F2C1B0D7F2}" dt="2019-03-28T04:14:50.439" v="2761" actId="164"/>
          <ac:spMkLst>
            <pc:docMk/>
            <pc:sldMk cId="845946494" sldId="261"/>
            <ac:spMk id="3" creationId="{6FF4CDAC-155C-462F-AAA4-384051247CFD}"/>
          </ac:spMkLst>
        </pc:spChg>
        <pc:spChg chg="mod topLvl">
          <ac:chgData name="Law, Kit Fong" userId="3fc2273c-ac04-4d44-ba2c-378762fd7e59" providerId="ADAL" clId="{DC8F2098-23F1-44D2-B397-05F2C1B0D7F2}" dt="2019-03-28T04:15:01.793" v="2763" actId="164"/>
          <ac:spMkLst>
            <pc:docMk/>
            <pc:sldMk cId="845946494" sldId="261"/>
            <ac:spMk id="4" creationId="{775B2534-491D-4DC0-ACB9-07FFB16DB8B8}"/>
          </ac:spMkLst>
        </pc:spChg>
        <pc:spChg chg="mod topLvl">
          <ac:chgData name="Law, Kit Fong" userId="3fc2273c-ac04-4d44-ba2c-378762fd7e59" providerId="ADAL" clId="{DC8F2098-23F1-44D2-B397-05F2C1B0D7F2}" dt="2019-03-28T04:14:55.597" v="2762" actId="164"/>
          <ac:spMkLst>
            <pc:docMk/>
            <pc:sldMk cId="845946494" sldId="261"/>
            <ac:spMk id="10" creationId="{3F2FF2DB-C6BF-4F68-B9A9-CB560CD4C6A7}"/>
          </ac:spMkLst>
        </pc:spChg>
        <pc:spChg chg="mod topLvl">
          <ac:chgData name="Law, Kit Fong" userId="3fc2273c-ac04-4d44-ba2c-378762fd7e59" providerId="ADAL" clId="{DC8F2098-23F1-44D2-B397-05F2C1B0D7F2}" dt="2019-03-28T04:14:43.174" v="2760" actId="164"/>
          <ac:spMkLst>
            <pc:docMk/>
            <pc:sldMk cId="845946494" sldId="261"/>
            <ac:spMk id="14" creationId="{2A1E1315-EC89-4666-B9EF-BBAFB1321346}"/>
          </ac:spMkLst>
        </pc:spChg>
        <pc:spChg chg="mod topLvl">
          <ac:chgData name="Law, Kit Fong" userId="3fc2273c-ac04-4d44-ba2c-378762fd7e59" providerId="ADAL" clId="{DC8F2098-23F1-44D2-B397-05F2C1B0D7F2}" dt="2019-03-28T04:14:50.439" v="2761" actId="164"/>
          <ac:spMkLst>
            <pc:docMk/>
            <pc:sldMk cId="845946494" sldId="261"/>
            <ac:spMk id="15" creationId="{B4F02147-AF97-4482-89F8-C8568BCDF17E}"/>
          </ac:spMkLst>
        </pc:spChg>
        <pc:spChg chg="mod topLvl">
          <ac:chgData name="Law, Kit Fong" userId="3fc2273c-ac04-4d44-ba2c-378762fd7e59" providerId="ADAL" clId="{DC8F2098-23F1-44D2-B397-05F2C1B0D7F2}" dt="2019-03-28T04:14:13.739" v="2758" actId="164"/>
          <ac:spMkLst>
            <pc:docMk/>
            <pc:sldMk cId="845946494" sldId="261"/>
            <ac:spMk id="16" creationId="{1AB52320-F19A-436B-A42E-4D7811AF1205}"/>
          </ac:spMkLst>
        </pc:spChg>
        <pc:spChg chg="mod topLvl">
          <ac:chgData name="Law, Kit Fong" userId="3fc2273c-ac04-4d44-ba2c-378762fd7e59" providerId="ADAL" clId="{DC8F2098-23F1-44D2-B397-05F2C1B0D7F2}" dt="2019-03-28T04:14:55.597" v="2762" actId="164"/>
          <ac:spMkLst>
            <pc:docMk/>
            <pc:sldMk cId="845946494" sldId="261"/>
            <ac:spMk id="35" creationId="{BFD8B50F-1FEE-4406-8B0F-41E57F34AD16}"/>
          </ac:spMkLst>
        </pc:spChg>
        <pc:spChg chg="mod topLvl">
          <ac:chgData name="Law, Kit Fong" userId="3fc2273c-ac04-4d44-ba2c-378762fd7e59" providerId="ADAL" clId="{DC8F2098-23F1-44D2-B397-05F2C1B0D7F2}" dt="2019-03-28T04:15:01.793" v="2763" actId="164"/>
          <ac:spMkLst>
            <pc:docMk/>
            <pc:sldMk cId="845946494" sldId="261"/>
            <ac:spMk id="38" creationId="{1255CA0E-6E95-450D-B6FC-7DB656CC5D27}"/>
          </ac:spMkLst>
        </pc:spChg>
        <pc:grpChg chg="del mod">
          <ac:chgData name="Law, Kit Fong" userId="3fc2273c-ac04-4d44-ba2c-378762fd7e59" providerId="ADAL" clId="{DC8F2098-23F1-44D2-B397-05F2C1B0D7F2}" dt="2019-03-26T09:45:41.327" v="428" actId="165"/>
          <ac:grpSpMkLst>
            <pc:docMk/>
            <pc:sldMk cId="845946494" sldId="261"/>
            <ac:grpSpMk id="5" creationId="{1C516C33-9837-4E0E-9544-C7B6550D4F23}"/>
          </ac:grpSpMkLst>
        </pc:grpChg>
        <pc:grpChg chg="add mod">
          <ac:chgData name="Law, Kit Fong" userId="3fc2273c-ac04-4d44-ba2c-378762fd7e59" providerId="ADAL" clId="{DC8F2098-23F1-44D2-B397-05F2C1B0D7F2}" dt="2019-03-28T04:14:13.739" v="2758" actId="164"/>
          <ac:grpSpMkLst>
            <pc:docMk/>
            <pc:sldMk cId="845946494" sldId="261"/>
            <ac:grpSpMk id="5" creationId="{C4AA6592-BEF2-4D6E-BC37-D99E123A1E8A}"/>
          </ac:grpSpMkLst>
        </pc:grpChg>
        <pc:grpChg chg="add mod">
          <ac:chgData name="Law, Kit Fong" userId="3fc2273c-ac04-4d44-ba2c-378762fd7e59" providerId="ADAL" clId="{DC8F2098-23F1-44D2-B397-05F2C1B0D7F2}" dt="2019-03-28T04:14:43.174" v="2760" actId="164"/>
          <ac:grpSpMkLst>
            <pc:docMk/>
            <pc:sldMk cId="845946494" sldId="261"/>
            <ac:grpSpMk id="6" creationId="{0221EFBF-2D9C-45A8-B636-AE05B2CE624C}"/>
          </ac:grpSpMkLst>
        </pc:grpChg>
        <pc:grpChg chg="del mod">
          <ac:chgData name="Law, Kit Fong" userId="3fc2273c-ac04-4d44-ba2c-378762fd7e59" providerId="ADAL" clId="{DC8F2098-23F1-44D2-B397-05F2C1B0D7F2}" dt="2019-03-26T09:45:41.327" v="428" actId="165"/>
          <ac:grpSpMkLst>
            <pc:docMk/>
            <pc:sldMk cId="845946494" sldId="261"/>
            <ac:grpSpMk id="6" creationId="{F47EBFB9-BC1C-4300-AD23-5A3A95139A30}"/>
          </ac:grpSpMkLst>
        </pc:grpChg>
        <pc:grpChg chg="add mod">
          <ac:chgData name="Law, Kit Fong" userId="3fc2273c-ac04-4d44-ba2c-378762fd7e59" providerId="ADAL" clId="{DC8F2098-23F1-44D2-B397-05F2C1B0D7F2}" dt="2019-03-28T04:14:50.439" v="2761" actId="164"/>
          <ac:grpSpMkLst>
            <pc:docMk/>
            <pc:sldMk cId="845946494" sldId="261"/>
            <ac:grpSpMk id="8" creationId="{09DB7A86-9520-4D9F-A43F-E66BCBC65CE1}"/>
          </ac:grpSpMkLst>
        </pc:grpChg>
        <pc:grpChg chg="add mod">
          <ac:chgData name="Law, Kit Fong" userId="3fc2273c-ac04-4d44-ba2c-378762fd7e59" providerId="ADAL" clId="{DC8F2098-23F1-44D2-B397-05F2C1B0D7F2}" dt="2019-03-28T04:14:55.597" v="2762" actId="164"/>
          <ac:grpSpMkLst>
            <pc:docMk/>
            <pc:sldMk cId="845946494" sldId="261"/>
            <ac:grpSpMk id="9" creationId="{88D2DFAF-FAEF-4FE0-8D87-FC45B87E4F4E}"/>
          </ac:grpSpMkLst>
        </pc:grpChg>
        <pc:grpChg chg="del mod">
          <ac:chgData name="Law, Kit Fong" userId="3fc2273c-ac04-4d44-ba2c-378762fd7e59" providerId="ADAL" clId="{DC8F2098-23F1-44D2-B397-05F2C1B0D7F2}" dt="2019-03-26T09:45:41.327" v="428" actId="165"/>
          <ac:grpSpMkLst>
            <pc:docMk/>
            <pc:sldMk cId="845946494" sldId="261"/>
            <ac:grpSpMk id="12" creationId="{03E11457-EBF9-4B8A-99FE-58286FDD14AD}"/>
          </ac:grpSpMkLst>
        </pc:grpChg>
        <pc:grpChg chg="add mod">
          <ac:chgData name="Law, Kit Fong" userId="3fc2273c-ac04-4d44-ba2c-378762fd7e59" providerId="ADAL" clId="{DC8F2098-23F1-44D2-B397-05F2C1B0D7F2}" dt="2019-03-28T04:15:01.793" v="2763" actId="164"/>
          <ac:grpSpMkLst>
            <pc:docMk/>
            <pc:sldMk cId="845946494" sldId="261"/>
            <ac:grpSpMk id="12" creationId="{6628CF0D-13BB-4FA9-9844-6FDBEA8641A4}"/>
          </ac:grpSpMkLst>
        </pc:grpChg>
        <pc:grpChg chg="del mod">
          <ac:chgData name="Law, Kit Fong" userId="3fc2273c-ac04-4d44-ba2c-378762fd7e59" providerId="ADAL" clId="{DC8F2098-23F1-44D2-B397-05F2C1B0D7F2}" dt="2019-03-26T09:45:41.327" v="428" actId="165"/>
          <ac:grpSpMkLst>
            <pc:docMk/>
            <pc:sldMk cId="845946494" sldId="261"/>
            <ac:grpSpMk id="27" creationId="{FB31D1F4-E337-4090-AC46-06CBBA4ADEE4}"/>
          </ac:grpSpMkLst>
        </pc:grpChg>
        <pc:grpChg chg="del mod topLvl">
          <ac:chgData name="Law, Kit Fong" userId="3fc2273c-ac04-4d44-ba2c-378762fd7e59" providerId="ADAL" clId="{DC8F2098-23F1-44D2-B397-05F2C1B0D7F2}" dt="2019-03-26T09:51:19.681" v="465" actId="165"/>
          <ac:grpSpMkLst>
            <pc:docMk/>
            <pc:sldMk cId="845946494" sldId="261"/>
            <ac:grpSpMk id="28" creationId="{F1311233-A375-4B7D-9D95-02A87D06D61E}"/>
          </ac:grpSpMkLst>
        </pc:grpChg>
        <pc:grpChg chg="del mod">
          <ac:chgData name="Law, Kit Fong" userId="3fc2273c-ac04-4d44-ba2c-378762fd7e59" providerId="ADAL" clId="{DC8F2098-23F1-44D2-B397-05F2C1B0D7F2}" dt="2019-03-26T09:45:41.327" v="428" actId="165"/>
          <ac:grpSpMkLst>
            <pc:docMk/>
            <pc:sldMk cId="845946494" sldId="261"/>
            <ac:grpSpMk id="29" creationId="{936DE792-81EF-4C9F-B9BD-C437BC4F2D4D}"/>
          </ac:grpSpMkLst>
        </pc:grpChg>
        <pc:grpChg chg="del mod topLvl">
          <ac:chgData name="Law, Kit Fong" userId="3fc2273c-ac04-4d44-ba2c-378762fd7e59" providerId="ADAL" clId="{DC8F2098-23F1-44D2-B397-05F2C1B0D7F2}" dt="2019-03-26T09:51:43.905" v="471" actId="165"/>
          <ac:grpSpMkLst>
            <pc:docMk/>
            <pc:sldMk cId="845946494" sldId="261"/>
            <ac:grpSpMk id="30" creationId="{F0865FD1-B28F-4588-9C0E-43D0994012FF}"/>
          </ac:grpSpMkLst>
        </pc:grpChg>
        <pc:grpChg chg="del mod topLvl">
          <ac:chgData name="Law, Kit Fong" userId="3fc2273c-ac04-4d44-ba2c-378762fd7e59" providerId="ADAL" clId="{DC8F2098-23F1-44D2-B397-05F2C1B0D7F2}" dt="2019-03-26T09:51:29.288" v="467" actId="165"/>
          <ac:grpSpMkLst>
            <pc:docMk/>
            <pc:sldMk cId="845946494" sldId="261"/>
            <ac:grpSpMk id="32" creationId="{679D7F1C-9AE5-4F7F-9618-D83A314F49C0}"/>
          </ac:grpSpMkLst>
        </pc:grpChg>
        <pc:picChg chg="mod topLvl">
          <ac:chgData name="Law, Kit Fong" userId="3fc2273c-ac04-4d44-ba2c-378762fd7e59" providerId="ADAL" clId="{DC8F2098-23F1-44D2-B397-05F2C1B0D7F2}" dt="2019-03-28T04:15:01.793" v="2763" actId="164"/>
          <ac:picMkLst>
            <pc:docMk/>
            <pc:sldMk cId="845946494" sldId="261"/>
            <ac:picMk id="7" creationId="{EED315CB-F22F-486A-9B18-A52769E4F7F4}"/>
          </ac:picMkLst>
        </pc:picChg>
        <pc:picChg chg="add del">
          <ac:chgData name="Law, Kit Fong" userId="3fc2273c-ac04-4d44-ba2c-378762fd7e59" providerId="ADAL" clId="{DC8F2098-23F1-44D2-B397-05F2C1B0D7F2}" dt="2019-03-26T09:47:15.824" v="452" actId="478"/>
          <ac:picMkLst>
            <pc:docMk/>
            <pc:sldMk cId="845946494" sldId="261"/>
            <ac:picMk id="8" creationId="{7AD19FD8-DE97-4AC3-96D2-1C19CD352A0B}"/>
          </ac:picMkLst>
        </pc:picChg>
        <pc:picChg chg="add del">
          <ac:chgData name="Law, Kit Fong" userId="3fc2273c-ac04-4d44-ba2c-378762fd7e59" providerId="ADAL" clId="{DC8F2098-23F1-44D2-B397-05F2C1B0D7F2}" dt="2019-03-26T09:50:17.911" v="454" actId="478"/>
          <ac:picMkLst>
            <pc:docMk/>
            <pc:sldMk cId="845946494" sldId="261"/>
            <ac:picMk id="9" creationId="{2945634F-406B-453D-A52E-27691E2B59C2}"/>
          </ac:picMkLst>
        </pc:picChg>
        <pc:picChg chg="add mod">
          <ac:chgData name="Law, Kit Fong" userId="3fc2273c-ac04-4d44-ba2c-378762fd7e59" providerId="ADAL" clId="{DC8F2098-23F1-44D2-B397-05F2C1B0D7F2}" dt="2019-03-28T04:14:13.739" v="2758" actId="164"/>
          <ac:picMkLst>
            <pc:docMk/>
            <pc:sldMk cId="845946494" sldId="261"/>
            <ac:picMk id="11" creationId="{200598C1-3A68-4865-A165-E387B055D383}"/>
          </ac:picMkLst>
        </pc:picChg>
        <pc:picChg chg="del">
          <ac:chgData name="Law, Kit Fong" userId="3fc2273c-ac04-4d44-ba2c-378762fd7e59" providerId="ADAL" clId="{DC8F2098-23F1-44D2-B397-05F2C1B0D7F2}" dt="2019-03-26T09:44:04.053" v="355" actId="478"/>
          <ac:picMkLst>
            <pc:docMk/>
            <pc:sldMk cId="845946494" sldId="261"/>
            <ac:picMk id="25" creationId="{8DA20210-E047-4C62-9D11-FFDDE860F313}"/>
          </ac:picMkLst>
        </pc:picChg>
        <pc:picChg chg="mod topLvl">
          <ac:chgData name="Law, Kit Fong" userId="3fc2273c-ac04-4d44-ba2c-378762fd7e59" providerId="ADAL" clId="{DC8F2098-23F1-44D2-B397-05F2C1B0D7F2}" dt="2019-03-28T04:14:55.597" v="2762" actId="164"/>
          <ac:picMkLst>
            <pc:docMk/>
            <pc:sldMk cId="845946494" sldId="261"/>
            <ac:picMk id="1026" creationId="{0A8F3BC2-4205-4688-B716-80135C4DE6D4}"/>
          </ac:picMkLst>
        </pc:picChg>
        <pc:picChg chg="del mod topLvl">
          <ac:chgData name="Law, Kit Fong" userId="3fc2273c-ac04-4d44-ba2c-378762fd7e59" providerId="ADAL" clId="{DC8F2098-23F1-44D2-B397-05F2C1B0D7F2}" dt="2019-03-26T09:46:08.529" v="448" actId="478"/>
          <ac:picMkLst>
            <pc:docMk/>
            <pc:sldMk cId="845946494" sldId="261"/>
            <ac:picMk id="1028" creationId="{F1B17F23-A74D-4346-88DF-9535F3E57082}"/>
          </ac:picMkLst>
        </pc:picChg>
        <pc:picChg chg="mod topLvl">
          <ac:chgData name="Law, Kit Fong" userId="3fc2273c-ac04-4d44-ba2c-378762fd7e59" providerId="ADAL" clId="{DC8F2098-23F1-44D2-B397-05F2C1B0D7F2}" dt="2019-03-28T04:14:50.439" v="2761" actId="164"/>
          <ac:picMkLst>
            <pc:docMk/>
            <pc:sldMk cId="845946494" sldId="261"/>
            <ac:picMk id="1030" creationId="{BE301463-BCCA-4110-9526-2DE9860595E7}"/>
          </ac:picMkLst>
        </pc:picChg>
        <pc:picChg chg="mod topLvl">
          <ac:chgData name="Law, Kit Fong" userId="3fc2273c-ac04-4d44-ba2c-378762fd7e59" providerId="ADAL" clId="{DC8F2098-23F1-44D2-B397-05F2C1B0D7F2}" dt="2019-03-28T04:14:43.174" v="2760" actId="164"/>
          <ac:picMkLst>
            <pc:docMk/>
            <pc:sldMk cId="845946494" sldId="261"/>
            <ac:picMk id="1034" creationId="{08ABF941-974C-4BDD-8A0C-576B4E4DBD3A}"/>
          </ac:picMkLst>
        </pc:picChg>
      </pc:sldChg>
      <pc:sldChg chg="modSp modNotesTx">
        <pc:chgData name="Law, Kit Fong" userId="3fc2273c-ac04-4d44-ba2c-378762fd7e59" providerId="ADAL" clId="{DC8F2098-23F1-44D2-B397-05F2C1B0D7F2}" dt="2019-03-29T06:49:13.228" v="14167" actId="20577"/>
        <pc:sldMkLst>
          <pc:docMk/>
          <pc:sldMk cId="4035687372" sldId="262"/>
        </pc:sldMkLst>
        <pc:spChg chg="mod">
          <ac:chgData name="Law, Kit Fong" userId="3fc2273c-ac04-4d44-ba2c-378762fd7e59" providerId="ADAL" clId="{DC8F2098-23F1-44D2-B397-05F2C1B0D7F2}" dt="2019-03-26T09:12:39.583" v="19" actId="20577"/>
          <ac:spMkLst>
            <pc:docMk/>
            <pc:sldMk cId="4035687372" sldId="262"/>
            <ac:spMk id="2" creationId="{073BD11C-8691-4611-BCD8-C469878682C7}"/>
          </ac:spMkLst>
        </pc:spChg>
        <pc:spChg chg="mod">
          <ac:chgData name="Law, Kit Fong" userId="3fc2273c-ac04-4d44-ba2c-378762fd7e59" providerId="ADAL" clId="{DC8F2098-23F1-44D2-B397-05F2C1B0D7F2}" dt="2019-03-29T06:42:05.123" v="13806" actId="20577"/>
          <ac:spMkLst>
            <pc:docMk/>
            <pc:sldMk cId="4035687372" sldId="262"/>
            <ac:spMk id="3" creationId="{FBA9599E-BF27-4F23-B8E5-82369073E030}"/>
          </ac:spMkLst>
        </pc:spChg>
      </pc:sldChg>
      <pc:sldChg chg="modSp modNotesTx">
        <pc:chgData name="Law, Kit Fong" userId="3fc2273c-ac04-4d44-ba2c-378762fd7e59" providerId="ADAL" clId="{DC8F2098-23F1-44D2-B397-05F2C1B0D7F2}" dt="2019-03-28T09:38:28.508" v="11969" actId="20577"/>
        <pc:sldMkLst>
          <pc:docMk/>
          <pc:sldMk cId="3021235172" sldId="263"/>
        </pc:sldMkLst>
        <pc:spChg chg="mod">
          <ac:chgData name="Law, Kit Fong" userId="3fc2273c-ac04-4d44-ba2c-378762fd7e59" providerId="ADAL" clId="{DC8F2098-23F1-44D2-B397-05F2C1B0D7F2}" dt="2019-03-27T02:40:38.004" v="1436" actId="14100"/>
          <ac:spMkLst>
            <pc:docMk/>
            <pc:sldMk cId="3021235172" sldId="263"/>
            <ac:spMk id="7" creationId="{11077E8D-5D56-4E81-909D-02582C2451C3}"/>
          </ac:spMkLst>
        </pc:spChg>
        <pc:spChg chg="mod">
          <ac:chgData name="Law, Kit Fong" userId="3fc2273c-ac04-4d44-ba2c-378762fd7e59" providerId="ADAL" clId="{DC8F2098-23F1-44D2-B397-05F2C1B0D7F2}" dt="2019-03-27T02:40:27.221" v="1431" actId="14100"/>
          <ac:spMkLst>
            <pc:docMk/>
            <pc:sldMk cId="3021235172" sldId="263"/>
            <ac:spMk id="8" creationId="{2AA0DCCD-B2A5-482E-9F36-88C32BF81240}"/>
          </ac:spMkLst>
        </pc:spChg>
      </pc:sldChg>
      <pc:sldChg chg="delSp modSp ord modNotesTx">
        <pc:chgData name="Law, Kit Fong" userId="3fc2273c-ac04-4d44-ba2c-378762fd7e59" providerId="ADAL" clId="{DC8F2098-23F1-44D2-B397-05F2C1B0D7F2}" dt="2019-03-27T02:48:35.380" v="2084" actId="20577"/>
        <pc:sldMkLst>
          <pc:docMk/>
          <pc:sldMk cId="2349916845" sldId="264"/>
        </pc:sldMkLst>
        <pc:spChg chg="mod">
          <ac:chgData name="Law, Kit Fong" userId="3fc2273c-ac04-4d44-ba2c-378762fd7e59" providerId="ADAL" clId="{DC8F2098-23F1-44D2-B397-05F2C1B0D7F2}" dt="2019-03-26T09:55:30.101" v="526" actId="1076"/>
          <ac:spMkLst>
            <pc:docMk/>
            <pc:sldMk cId="2349916845" sldId="264"/>
            <ac:spMk id="6" creationId="{BB07E8F2-DF91-435D-A574-BE212F71AE66}"/>
          </ac:spMkLst>
        </pc:spChg>
        <pc:picChg chg="mod">
          <ac:chgData name="Law, Kit Fong" userId="3fc2273c-ac04-4d44-ba2c-378762fd7e59" providerId="ADAL" clId="{DC8F2098-23F1-44D2-B397-05F2C1B0D7F2}" dt="2019-03-26T09:55:15.902" v="523" actId="1076"/>
          <ac:picMkLst>
            <pc:docMk/>
            <pc:sldMk cId="2349916845" sldId="264"/>
            <ac:picMk id="8" creationId="{8502A5BF-58D1-413C-AB93-AABE676C41FB}"/>
          </ac:picMkLst>
        </pc:picChg>
        <pc:picChg chg="mod">
          <ac:chgData name="Law, Kit Fong" userId="3fc2273c-ac04-4d44-ba2c-378762fd7e59" providerId="ADAL" clId="{DC8F2098-23F1-44D2-B397-05F2C1B0D7F2}" dt="2019-03-26T09:55:17.419" v="524" actId="1076"/>
          <ac:picMkLst>
            <pc:docMk/>
            <pc:sldMk cId="2349916845" sldId="264"/>
            <ac:picMk id="9" creationId="{50FC81A2-987D-40A9-9BF0-5F7905A2A1D7}"/>
          </ac:picMkLst>
        </pc:picChg>
        <pc:picChg chg="del">
          <ac:chgData name="Law, Kit Fong" userId="3fc2273c-ac04-4d44-ba2c-378762fd7e59" providerId="ADAL" clId="{DC8F2098-23F1-44D2-B397-05F2C1B0D7F2}" dt="2019-03-26T09:54:53.089" v="511" actId="478"/>
          <ac:picMkLst>
            <pc:docMk/>
            <pc:sldMk cId="2349916845" sldId="264"/>
            <ac:picMk id="10" creationId="{AD095BF0-97D6-433C-90D5-D7C40886F64B}"/>
          </ac:picMkLst>
        </pc:picChg>
        <pc:picChg chg="mod">
          <ac:chgData name="Law, Kit Fong" userId="3fc2273c-ac04-4d44-ba2c-378762fd7e59" providerId="ADAL" clId="{DC8F2098-23F1-44D2-B397-05F2C1B0D7F2}" dt="2019-03-26T09:55:19.116" v="525" actId="1076"/>
          <ac:picMkLst>
            <pc:docMk/>
            <pc:sldMk cId="2349916845" sldId="264"/>
            <ac:picMk id="13" creationId="{5DF5F6E0-026B-4B56-B9C1-4CD5F3135372}"/>
          </ac:picMkLst>
        </pc:picChg>
      </pc:sldChg>
      <pc:sldChg chg="ord">
        <pc:chgData name="Law, Kit Fong" userId="3fc2273c-ac04-4d44-ba2c-378762fd7e59" providerId="ADAL" clId="{DC8F2098-23F1-44D2-B397-05F2C1B0D7F2}" dt="2019-03-26T09:54:05.985" v="508"/>
        <pc:sldMkLst>
          <pc:docMk/>
          <pc:sldMk cId="2069912232" sldId="268"/>
        </pc:sldMkLst>
      </pc:sldChg>
      <pc:sldChg chg="modSp modNotesTx">
        <pc:chgData name="Law, Kit Fong" userId="3fc2273c-ac04-4d44-ba2c-378762fd7e59" providerId="ADAL" clId="{DC8F2098-23F1-44D2-B397-05F2C1B0D7F2}" dt="2019-03-28T09:57:13.270" v="13794" actId="20577"/>
        <pc:sldMkLst>
          <pc:docMk/>
          <pc:sldMk cId="3954646150" sldId="269"/>
        </pc:sldMkLst>
        <pc:spChg chg="mod">
          <ac:chgData name="Law, Kit Fong" userId="3fc2273c-ac04-4d44-ba2c-378762fd7e59" providerId="ADAL" clId="{DC8F2098-23F1-44D2-B397-05F2C1B0D7F2}" dt="2019-03-26T09:43:41.833" v="330" actId="20577"/>
          <ac:spMkLst>
            <pc:docMk/>
            <pc:sldMk cId="3954646150" sldId="269"/>
            <ac:spMk id="3" creationId="{1E5E01E9-737F-4EAC-B7DE-12EFDB0601AA}"/>
          </ac:spMkLst>
        </pc:spChg>
        <pc:picChg chg="mod">
          <ac:chgData name="Law, Kit Fong" userId="3fc2273c-ac04-4d44-ba2c-378762fd7e59" providerId="ADAL" clId="{DC8F2098-23F1-44D2-B397-05F2C1B0D7F2}" dt="2019-03-26T09:43:24.675" v="319" actId="1076"/>
          <ac:picMkLst>
            <pc:docMk/>
            <pc:sldMk cId="3954646150" sldId="269"/>
            <ac:picMk id="5122" creationId="{9BF24250-6977-4059-B276-4B1BE94BF321}"/>
          </ac:picMkLst>
        </pc:picChg>
      </pc:sldChg>
      <pc:sldChg chg="ord">
        <pc:chgData name="Law, Kit Fong" userId="3fc2273c-ac04-4d44-ba2c-378762fd7e59" providerId="ADAL" clId="{DC8F2098-23F1-44D2-B397-05F2C1B0D7F2}" dt="2019-03-26T09:54:09.977" v="509"/>
        <pc:sldMkLst>
          <pc:docMk/>
          <pc:sldMk cId="1983242245" sldId="272"/>
        </pc:sldMkLst>
      </pc:sldChg>
      <pc:sldChg chg="modNotesTx">
        <pc:chgData name="Law, Kit Fong" userId="3fc2273c-ac04-4d44-ba2c-378762fd7e59" providerId="ADAL" clId="{DC8F2098-23F1-44D2-B397-05F2C1B0D7F2}" dt="2019-03-28T06:35:42.835" v="3673" actId="20577"/>
        <pc:sldMkLst>
          <pc:docMk/>
          <pc:sldMk cId="2955970814" sldId="278"/>
        </pc:sldMkLst>
      </pc:sldChg>
      <pc:sldChg chg="modNotesTx">
        <pc:chgData name="Law, Kit Fong" userId="3fc2273c-ac04-4d44-ba2c-378762fd7e59" providerId="ADAL" clId="{DC8F2098-23F1-44D2-B397-05F2C1B0D7F2}" dt="2019-03-28T07:26:56.996" v="4794" actId="20577"/>
        <pc:sldMkLst>
          <pc:docMk/>
          <pc:sldMk cId="1665059210" sldId="279"/>
        </pc:sldMkLst>
      </pc:sldChg>
      <pc:sldChg chg="modAnim">
        <pc:chgData name="Law, Kit Fong" userId="3fc2273c-ac04-4d44-ba2c-378762fd7e59" providerId="ADAL" clId="{DC8F2098-23F1-44D2-B397-05F2C1B0D7F2}" dt="2019-03-28T04:16:56.671" v="2774"/>
        <pc:sldMkLst>
          <pc:docMk/>
          <pc:sldMk cId="294651226" sldId="281"/>
        </pc:sldMkLst>
      </pc:sldChg>
      <pc:sldChg chg="modSp">
        <pc:chgData name="Law, Kit Fong" userId="3fc2273c-ac04-4d44-ba2c-378762fd7e59" providerId="ADAL" clId="{DC8F2098-23F1-44D2-B397-05F2C1B0D7F2}" dt="2019-03-29T06:43:05.133" v="13815" actId="20577"/>
        <pc:sldMkLst>
          <pc:docMk/>
          <pc:sldMk cId="583611739" sldId="283"/>
        </pc:sldMkLst>
        <pc:graphicFrameChg chg="mod">
          <ac:chgData name="Law, Kit Fong" userId="3fc2273c-ac04-4d44-ba2c-378762fd7e59" providerId="ADAL" clId="{DC8F2098-23F1-44D2-B397-05F2C1B0D7F2}" dt="2019-03-29T06:43:05.133" v="13815" actId="20577"/>
          <ac:graphicFrameMkLst>
            <pc:docMk/>
            <pc:sldMk cId="583611739" sldId="283"/>
            <ac:graphicFrameMk id="6" creationId="{9CA9FFC0-2AD0-4882-BBD0-6222F89C4889}"/>
          </ac:graphicFrameMkLst>
        </pc:graphicFrameChg>
      </pc:sldChg>
      <pc:sldChg chg="modSp ord modNotesTx">
        <pc:chgData name="Law, Kit Fong" userId="3fc2273c-ac04-4d44-ba2c-378762fd7e59" providerId="ADAL" clId="{DC8F2098-23F1-44D2-B397-05F2C1B0D7F2}" dt="2019-03-27T02:57:20.924" v="2729" actId="20577"/>
        <pc:sldMkLst>
          <pc:docMk/>
          <pc:sldMk cId="907400072" sldId="286"/>
        </pc:sldMkLst>
        <pc:spChg chg="mod">
          <ac:chgData name="Law, Kit Fong" userId="3fc2273c-ac04-4d44-ba2c-378762fd7e59" providerId="ADAL" clId="{DC8F2098-23F1-44D2-B397-05F2C1B0D7F2}" dt="2019-03-26T09:56:42.942" v="546" actId="20577"/>
          <ac:spMkLst>
            <pc:docMk/>
            <pc:sldMk cId="907400072" sldId="286"/>
            <ac:spMk id="2" creationId="{61B61F30-283C-4979-B05B-856D99BB7CF6}"/>
          </ac:spMkLst>
        </pc:spChg>
      </pc:sldChg>
    </pc:docChg>
  </pc:docChgLst>
  <pc:docChgLst>
    <pc:chgData name="Law, Kit Fong" userId="3fc2273c-ac04-4d44-ba2c-378762fd7e59" providerId="ADAL" clId="{71AB0554-9E0F-4B41-9100-3FCCC5994AD7}"/>
    <pc:docChg chg="modSld">
      <pc:chgData name="Law, Kit Fong" userId="3fc2273c-ac04-4d44-ba2c-378762fd7e59" providerId="ADAL" clId="{71AB0554-9E0F-4B41-9100-3FCCC5994AD7}" dt="2019-03-29T01:41:12.755" v="230" actId="20577"/>
      <pc:docMkLst>
        <pc:docMk/>
      </pc:docMkLst>
      <pc:sldChg chg="modNotesTx">
        <pc:chgData name="Law, Kit Fong" userId="3fc2273c-ac04-4d44-ba2c-378762fd7e59" providerId="ADAL" clId="{71AB0554-9E0F-4B41-9100-3FCCC5994AD7}" dt="2019-03-29T01:41:12.755" v="230" actId="20577"/>
        <pc:sldMkLst>
          <pc:docMk/>
          <pc:sldMk cId="845946494"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709D6-CDD4-43FC-B3F8-B8B254A2165C}" type="doc">
      <dgm:prSet loTypeId="urn:microsoft.com/office/officeart/2005/8/layout/gear1" loCatId="relationship" qsTypeId="urn:microsoft.com/office/officeart/2005/8/quickstyle/simple1" qsCatId="simple" csTypeId="urn:microsoft.com/office/officeart/2005/8/colors/accent1_2" csCatId="accent1" phldr="1"/>
      <dgm:spPr/>
    </dgm:pt>
    <dgm:pt modelId="{9175B7E7-7177-4DB8-B639-3D72D9C51DFD}">
      <dgm:prSet phldrT="[Text]" custT="1"/>
      <dgm:spPr/>
      <dgm:t>
        <a:bodyPr/>
        <a:lstStyle/>
        <a:p>
          <a:r>
            <a:rPr lang="en-US" sz="1200" dirty="0"/>
            <a:t>Stakeholder Engagement</a:t>
          </a:r>
        </a:p>
      </dgm:t>
    </dgm:pt>
    <dgm:pt modelId="{66AE19EF-5368-442A-90F8-AA5746EEE63E}" type="parTrans" cxnId="{A3DB7D08-6A63-4146-BA30-B179EFC186ED}">
      <dgm:prSet/>
      <dgm:spPr/>
      <dgm:t>
        <a:bodyPr/>
        <a:lstStyle/>
        <a:p>
          <a:endParaRPr lang="en-US"/>
        </a:p>
      </dgm:t>
    </dgm:pt>
    <dgm:pt modelId="{3356222C-FBE2-4D57-9ABD-6133D3CB859C}" type="sibTrans" cxnId="{A3DB7D08-6A63-4146-BA30-B179EFC186ED}">
      <dgm:prSet/>
      <dgm:spPr/>
      <dgm:t>
        <a:bodyPr/>
        <a:lstStyle/>
        <a:p>
          <a:endParaRPr lang="en-US"/>
        </a:p>
      </dgm:t>
    </dgm:pt>
    <dgm:pt modelId="{D4235192-C69A-4CDE-AD67-FFA16B8AA78D}">
      <dgm:prSet phldrT="[Text]" custT="1"/>
      <dgm:spPr/>
      <dgm:t>
        <a:bodyPr/>
        <a:lstStyle/>
        <a:p>
          <a:r>
            <a:rPr lang="en-US" sz="1800" dirty="0"/>
            <a:t>Drive Performance</a:t>
          </a:r>
        </a:p>
      </dgm:t>
    </dgm:pt>
    <dgm:pt modelId="{4E3E7A34-F673-4DD2-9657-F17BA8A7CC22}" type="parTrans" cxnId="{C1A875ED-35D6-411C-8EA1-8DBC20BB1CB8}">
      <dgm:prSet/>
      <dgm:spPr/>
      <dgm:t>
        <a:bodyPr/>
        <a:lstStyle/>
        <a:p>
          <a:endParaRPr lang="en-US"/>
        </a:p>
      </dgm:t>
    </dgm:pt>
    <dgm:pt modelId="{712FC47D-67B2-4EA8-A4D6-30BC322CD925}" type="sibTrans" cxnId="{C1A875ED-35D6-411C-8EA1-8DBC20BB1CB8}">
      <dgm:prSet/>
      <dgm:spPr/>
      <dgm:t>
        <a:bodyPr/>
        <a:lstStyle/>
        <a:p>
          <a:endParaRPr lang="en-US"/>
        </a:p>
      </dgm:t>
    </dgm:pt>
    <dgm:pt modelId="{9373B1A4-593C-4F65-B383-F2779DE58DC4}" type="pres">
      <dgm:prSet presAssocID="{6E2709D6-CDD4-43FC-B3F8-B8B254A2165C}" presName="composite" presStyleCnt="0">
        <dgm:presLayoutVars>
          <dgm:chMax val="3"/>
          <dgm:animLvl val="lvl"/>
          <dgm:resizeHandles val="exact"/>
        </dgm:presLayoutVars>
      </dgm:prSet>
      <dgm:spPr/>
    </dgm:pt>
    <dgm:pt modelId="{51152186-2F88-443E-B58E-F5E030D8E076}" type="pres">
      <dgm:prSet presAssocID="{D4235192-C69A-4CDE-AD67-FFA16B8AA78D}" presName="gear1" presStyleLbl="node1" presStyleIdx="0" presStyleCnt="2">
        <dgm:presLayoutVars>
          <dgm:chMax val="1"/>
          <dgm:bulletEnabled val="1"/>
        </dgm:presLayoutVars>
      </dgm:prSet>
      <dgm:spPr/>
    </dgm:pt>
    <dgm:pt modelId="{1973EE8E-331D-4513-B9A0-C47EBD78C73C}" type="pres">
      <dgm:prSet presAssocID="{D4235192-C69A-4CDE-AD67-FFA16B8AA78D}" presName="gear1srcNode" presStyleLbl="node1" presStyleIdx="0" presStyleCnt="2"/>
      <dgm:spPr/>
    </dgm:pt>
    <dgm:pt modelId="{59E8662A-EED6-45E7-8EEA-0DA47C645BC3}" type="pres">
      <dgm:prSet presAssocID="{D4235192-C69A-4CDE-AD67-FFA16B8AA78D}" presName="gear1dstNode" presStyleLbl="node1" presStyleIdx="0" presStyleCnt="2"/>
      <dgm:spPr/>
    </dgm:pt>
    <dgm:pt modelId="{DA87145F-4027-47E6-B635-A288ED453DFC}" type="pres">
      <dgm:prSet presAssocID="{9175B7E7-7177-4DB8-B639-3D72D9C51DFD}" presName="gear2" presStyleLbl="node1" presStyleIdx="1" presStyleCnt="2">
        <dgm:presLayoutVars>
          <dgm:chMax val="1"/>
          <dgm:bulletEnabled val="1"/>
        </dgm:presLayoutVars>
      </dgm:prSet>
      <dgm:spPr/>
    </dgm:pt>
    <dgm:pt modelId="{E1B65C14-6E1B-4F57-AF07-A993E2C0F765}" type="pres">
      <dgm:prSet presAssocID="{9175B7E7-7177-4DB8-B639-3D72D9C51DFD}" presName="gear2srcNode" presStyleLbl="node1" presStyleIdx="1" presStyleCnt="2"/>
      <dgm:spPr/>
    </dgm:pt>
    <dgm:pt modelId="{789D30BD-F64E-40D9-BB88-B4CD5553B90D}" type="pres">
      <dgm:prSet presAssocID="{9175B7E7-7177-4DB8-B639-3D72D9C51DFD}" presName="gear2dstNode" presStyleLbl="node1" presStyleIdx="1" presStyleCnt="2"/>
      <dgm:spPr/>
    </dgm:pt>
    <dgm:pt modelId="{FD18FE1C-3EAF-4F00-9BBF-8BC3C1D48D9D}" type="pres">
      <dgm:prSet presAssocID="{712FC47D-67B2-4EA8-A4D6-30BC322CD925}" presName="connector1" presStyleLbl="sibTrans2D1" presStyleIdx="0" presStyleCnt="2"/>
      <dgm:spPr/>
    </dgm:pt>
    <dgm:pt modelId="{2E363C3B-FE49-4F21-83C2-3B8687E08F74}" type="pres">
      <dgm:prSet presAssocID="{3356222C-FBE2-4D57-9ABD-6133D3CB859C}" presName="connector2" presStyleLbl="sibTrans2D1" presStyleIdx="1" presStyleCnt="2"/>
      <dgm:spPr/>
    </dgm:pt>
  </dgm:ptLst>
  <dgm:cxnLst>
    <dgm:cxn modelId="{A3DB7D08-6A63-4146-BA30-B179EFC186ED}" srcId="{6E2709D6-CDD4-43FC-B3F8-B8B254A2165C}" destId="{9175B7E7-7177-4DB8-B639-3D72D9C51DFD}" srcOrd="1" destOrd="0" parTransId="{66AE19EF-5368-442A-90F8-AA5746EEE63E}" sibTransId="{3356222C-FBE2-4D57-9ABD-6133D3CB859C}"/>
    <dgm:cxn modelId="{27B37E19-3908-4383-B1F7-C2116E2FC7AA}" type="presOf" srcId="{D4235192-C69A-4CDE-AD67-FFA16B8AA78D}" destId="{59E8662A-EED6-45E7-8EEA-0DA47C645BC3}" srcOrd="2" destOrd="0" presId="urn:microsoft.com/office/officeart/2005/8/layout/gear1"/>
    <dgm:cxn modelId="{A858BE33-929C-47FA-B09C-40DB0F675042}" type="presOf" srcId="{3356222C-FBE2-4D57-9ABD-6133D3CB859C}" destId="{2E363C3B-FE49-4F21-83C2-3B8687E08F74}" srcOrd="0" destOrd="0" presId="urn:microsoft.com/office/officeart/2005/8/layout/gear1"/>
    <dgm:cxn modelId="{8993315F-D78C-4A8F-A39C-545161B80B72}" type="presOf" srcId="{9175B7E7-7177-4DB8-B639-3D72D9C51DFD}" destId="{789D30BD-F64E-40D9-BB88-B4CD5553B90D}" srcOrd="2" destOrd="0" presId="urn:microsoft.com/office/officeart/2005/8/layout/gear1"/>
    <dgm:cxn modelId="{09F1B848-9EAB-46C9-B7AB-062FBC081A68}" type="presOf" srcId="{6E2709D6-CDD4-43FC-B3F8-B8B254A2165C}" destId="{9373B1A4-593C-4F65-B383-F2779DE58DC4}" srcOrd="0" destOrd="0" presId="urn:microsoft.com/office/officeart/2005/8/layout/gear1"/>
    <dgm:cxn modelId="{7CF257B2-195A-41DF-A7F6-DAF5282E5464}" type="presOf" srcId="{D4235192-C69A-4CDE-AD67-FFA16B8AA78D}" destId="{51152186-2F88-443E-B58E-F5E030D8E076}" srcOrd="0" destOrd="0" presId="urn:microsoft.com/office/officeart/2005/8/layout/gear1"/>
    <dgm:cxn modelId="{ADA911C0-B017-43EE-96FB-12A488BBF76B}" type="presOf" srcId="{D4235192-C69A-4CDE-AD67-FFA16B8AA78D}" destId="{1973EE8E-331D-4513-B9A0-C47EBD78C73C}" srcOrd="1" destOrd="0" presId="urn:microsoft.com/office/officeart/2005/8/layout/gear1"/>
    <dgm:cxn modelId="{87F540C4-9B2E-466D-AD8C-25255C9509F0}" type="presOf" srcId="{712FC47D-67B2-4EA8-A4D6-30BC322CD925}" destId="{FD18FE1C-3EAF-4F00-9BBF-8BC3C1D48D9D}" srcOrd="0" destOrd="0" presId="urn:microsoft.com/office/officeart/2005/8/layout/gear1"/>
    <dgm:cxn modelId="{7578B2DC-41C4-40D1-8EB4-3F383782EEA1}" type="presOf" srcId="{9175B7E7-7177-4DB8-B639-3D72D9C51DFD}" destId="{E1B65C14-6E1B-4F57-AF07-A993E2C0F765}" srcOrd="1" destOrd="0" presId="urn:microsoft.com/office/officeart/2005/8/layout/gear1"/>
    <dgm:cxn modelId="{C1A875ED-35D6-411C-8EA1-8DBC20BB1CB8}" srcId="{6E2709D6-CDD4-43FC-B3F8-B8B254A2165C}" destId="{D4235192-C69A-4CDE-AD67-FFA16B8AA78D}" srcOrd="0" destOrd="0" parTransId="{4E3E7A34-F673-4DD2-9657-F17BA8A7CC22}" sibTransId="{712FC47D-67B2-4EA8-A4D6-30BC322CD925}"/>
    <dgm:cxn modelId="{C01F98F8-9C98-4AFA-A9D8-FD1651BC912F}" type="presOf" srcId="{9175B7E7-7177-4DB8-B639-3D72D9C51DFD}" destId="{DA87145F-4027-47E6-B635-A288ED453DFC}" srcOrd="0" destOrd="0" presId="urn:microsoft.com/office/officeart/2005/8/layout/gear1"/>
    <dgm:cxn modelId="{6D10B7EF-3D00-4163-942F-04A18E3B6AD8}" type="presParOf" srcId="{9373B1A4-593C-4F65-B383-F2779DE58DC4}" destId="{51152186-2F88-443E-B58E-F5E030D8E076}" srcOrd="0" destOrd="0" presId="urn:microsoft.com/office/officeart/2005/8/layout/gear1"/>
    <dgm:cxn modelId="{36550AE7-F9F9-459A-84CA-2FA194BCD4B1}" type="presParOf" srcId="{9373B1A4-593C-4F65-B383-F2779DE58DC4}" destId="{1973EE8E-331D-4513-B9A0-C47EBD78C73C}" srcOrd="1" destOrd="0" presId="urn:microsoft.com/office/officeart/2005/8/layout/gear1"/>
    <dgm:cxn modelId="{0C50A71B-7380-47E3-8970-FAA9BD6C1066}" type="presParOf" srcId="{9373B1A4-593C-4F65-B383-F2779DE58DC4}" destId="{59E8662A-EED6-45E7-8EEA-0DA47C645BC3}" srcOrd="2" destOrd="0" presId="urn:microsoft.com/office/officeart/2005/8/layout/gear1"/>
    <dgm:cxn modelId="{37EA6422-47A0-4C36-B1C9-A8F1ED68369F}" type="presParOf" srcId="{9373B1A4-593C-4F65-B383-F2779DE58DC4}" destId="{DA87145F-4027-47E6-B635-A288ED453DFC}" srcOrd="3" destOrd="0" presId="urn:microsoft.com/office/officeart/2005/8/layout/gear1"/>
    <dgm:cxn modelId="{2E159E1C-DDCB-458F-B1A9-0CED85C513BC}" type="presParOf" srcId="{9373B1A4-593C-4F65-B383-F2779DE58DC4}" destId="{E1B65C14-6E1B-4F57-AF07-A993E2C0F765}" srcOrd="4" destOrd="0" presId="urn:microsoft.com/office/officeart/2005/8/layout/gear1"/>
    <dgm:cxn modelId="{41C8171B-58BB-4760-8E7B-13E757CE62B1}" type="presParOf" srcId="{9373B1A4-593C-4F65-B383-F2779DE58DC4}" destId="{789D30BD-F64E-40D9-BB88-B4CD5553B90D}" srcOrd="5" destOrd="0" presId="urn:microsoft.com/office/officeart/2005/8/layout/gear1"/>
    <dgm:cxn modelId="{A73BC93B-C0C9-4A50-936E-98CEB85FBAA9}" type="presParOf" srcId="{9373B1A4-593C-4F65-B383-F2779DE58DC4}" destId="{FD18FE1C-3EAF-4F00-9BBF-8BC3C1D48D9D}" srcOrd="6" destOrd="0" presId="urn:microsoft.com/office/officeart/2005/8/layout/gear1"/>
    <dgm:cxn modelId="{7F9AE73E-59C8-4E3C-968A-DD3C3BFBC146}" type="presParOf" srcId="{9373B1A4-593C-4F65-B383-F2779DE58DC4}" destId="{2E363C3B-FE49-4F21-83C2-3B8687E08F74}"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5E22C-B143-4D2B-AE3E-F8C04052AA53}"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n-US"/>
        </a:p>
      </dgm:t>
    </dgm:pt>
    <dgm:pt modelId="{DEB0A69C-6C90-4CE9-BFC3-1E8E9EA1C1A5}">
      <dgm:prSet phldrT="[Text]"/>
      <dgm:spPr/>
      <dgm:t>
        <a:bodyPr/>
        <a:lstStyle/>
        <a:p>
          <a:r>
            <a:rPr lang="en-US" dirty="0"/>
            <a:t>Climate change gets the most attention </a:t>
          </a:r>
        </a:p>
      </dgm:t>
    </dgm:pt>
    <dgm:pt modelId="{2243A066-4AA8-450A-A5E7-90180701A061}" type="parTrans" cxnId="{ACC2F3BE-1957-4E9F-B5E9-3FCE458874DC}">
      <dgm:prSet/>
      <dgm:spPr/>
      <dgm:t>
        <a:bodyPr/>
        <a:lstStyle/>
        <a:p>
          <a:endParaRPr lang="en-US"/>
        </a:p>
      </dgm:t>
    </dgm:pt>
    <dgm:pt modelId="{9AB2EA93-841A-455F-B1E1-04883B76ADC2}" type="sibTrans" cxnId="{ACC2F3BE-1957-4E9F-B5E9-3FCE458874DC}">
      <dgm:prSet/>
      <dgm:spPr/>
      <dgm:t>
        <a:bodyPr/>
        <a:lstStyle/>
        <a:p>
          <a:endParaRPr lang="en-US"/>
        </a:p>
      </dgm:t>
    </dgm:pt>
    <dgm:pt modelId="{2F882656-19FC-40E9-8B45-D19F3EEC3445}">
      <dgm:prSet phldrT="[Text]"/>
      <dgm:spPr/>
      <dgm:t>
        <a:bodyPr anchor="ctr"/>
        <a:lstStyle/>
        <a:p>
          <a:r>
            <a:rPr lang="en-US" dirty="0"/>
            <a:t>What’s the next big topics? Water? Plastic? SDGs? Impact measurement?  </a:t>
          </a:r>
        </a:p>
      </dgm:t>
    </dgm:pt>
    <dgm:pt modelId="{98BC3C3B-DD74-4C63-82BD-DBF231A4AFA9}" type="parTrans" cxnId="{65CCFD51-1373-42CC-869A-6EF7A912FD4F}">
      <dgm:prSet/>
      <dgm:spPr/>
      <dgm:t>
        <a:bodyPr/>
        <a:lstStyle/>
        <a:p>
          <a:endParaRPr lang="en-US"/>
        </a:p>
      </dgm:t>
    </dgm:pt>
    <dgm:pt modelId="{638D04A6-2D88-4F1D-9545-5E423E7ACB1F}" type="sibTrans" cxnId="{65CCFD51-1373-42CC-869A-6EF7A912FD4F}">
      <dgm:prSet/>
      <dgm:spPr/>
      <dgm:t>
        <a:bodyPr/>
        <a:lstStyle/>
        <a:p>
          <a:endParaRPr lang="en-US"/>
        </a:p>
      </dgm:t>
    </dgm:pt>
    <dgm:pt modelId="{55C4FCE5-F6AC-4515-97D2-463630AEA746}">
      <dgm:prSet phldrT="[Text]"/>
      <dgm:spPr/>
      <dgm:t>
        <a:bodyPr/>
        <a:lstStyle/>
        <a:p>
          <a:r>
            <a:rPr lang="en-US" dirty="0"/>
            <a:t>ESG reporting is mainstreaming</a:t>
          </a:r>
        </a:p>
      </dgm:t>
    </dgm:pt>
    <dgm:pt modelId="{5F17B7C2-4957-4A69-ACF3-6FC99E890F28}" type="parTrans" cxnId="{E939B1E7-B0FD-44E9-8332-A5AAE53F76E3}">
      <dgm:prSet/>
      <dgm:spPr/>
      <dgm:t>
        <a:bodyPr/>
        <a:lstStyle/>
        <a:p>
          <a:endParaRPr lang="en-US"/>
        </a:p>
      </dgm:t>
    </dgm:pt>
    <dgm:pt modelId="{E1C862BE-8C08-4831-B796-34F8CD9A372A}" type="sibTrans" cxnId="{E939B1E7-B0FD-44E9-8332-A5AAE53F76E3}">
      <dgm:prSet/>
      <dgm:spPr/>
      <dgm:t>
        <a:bodyPr/>
        <a:lstStyle/>
        <a:p>
          <a:endParaRPr lang="en-US"/>
        </a:p>
      </dgm:t>
    </dgm:pt>
    <dgm:pt modelId="{11BBFEDE-E2B2-4636-8791-73DC6378D59D}">
      <dgm:prSet phldrT="[Text]"/>
      <dgm:spPr/>
      <dgm:t>
        <a:bodyPr anchor="ctr"/>
        <a:lstStyle/>
        <a:p>
          <a:r>
            <a:rPr lang="en-US" dirty="0"/>
            <a:t>Integration with the Annual Report? Or remains as a standalone document?</a:t>
          </a:r>
        </a:p>
      </dgm:t>
    </dgm:pt>
    <dgm:pt modelId="{93D40A3A-CFBE-45B4-8BD1-24FD46BAB184}" type="parTrans" cxnId="{7936366F-0FFE-48CE-9DB6-4F83223DE784}">
      <dgm:prSet/>
      <dgm:spPr/>
      <dgm:t>
        <a:bodyPr/>
        <a:lstStyle/>
        <a:p>
          <a:endParaRPr lang="en-US"/>
        </a:p>
      </dgm:t>
    </dgm:pt>
    <dgm:pt modelId="{6D4058F2-BD1D-44AD-9AE7-B21DF636D37E}" type="sibTrans" cxnId="{7936366F-0FFE-48CE-9DB6-4F83223DE784}">
      <dgm:prSet/>
      <dgm:spPr/>
      <dgm:t>
        <a:bodyPr/>
        <a:lstStyle/>
        <a:p>
          <a:endParaRPr lang="en-US"/>
        </a:p>
      </dgm:t>
    </dgm:pt>
    <dgm:pt modelId="{5B03D1C6-B0B8-47EE-BB90-8C6E025D0AEF}">
      <dgm:prSet phldrT="[Text]"/>
      <dgm:spPr/>
      <dgm:t>
        <a:bodyPr/>
        <a:lstStyle/>
        <a:p>
          <a:r>
            <a:rPr lang="en-US" dirty="0"/>
            <a:t>Assurance becomes a prerequisite</a:t>
          </a:r>
        </a:p>
      </dgm:t>
    </dgm:pt>
    <dgm:pt modelId="{43903926-39A3-49F0-84CA-9161B9341CE4}" type="parTrans" cxnId="{06D774BD-B459-48C1-9D46-C13CAC5A6AA3}">
      <dgm:prSet/>
      <dgm:spPr/>
      <dgm:t>
        <a:bodyPr/>
        <a:lstStyle/>
        <a:p>
          <a:endParaRPr lang="en-US"/>
        </a:p>
      </dgm:t>
    </dgm:pt>
    <dgm:pt modelId="{34BC17D5-F8BF-4776-9223-4D846EE18284}" type="sibTrans" cxnId="{06D774BD-B459-48C1-9D46-C13CAC5A6AA3}">
      <dgm:prSet/>
      <dgm:spPr/>
      <dgm:t>
        <a:bodyPr/>
        <a:lstStyle/>
        <a:p>
          <a:endParaRPr lang="en-US"/>
        </a:p>
      </dgm:t>
    </dgm:pt>
    <dgm:pt modelId="{3CA40EBD-F471-499C-B00F-721FAAE2FBA7}">
      <dgm:prSet/>
      <dgm:spPr/>
      <dgm:t>
        <a:bodyPr anchor="ctr"/>
        <a:lstStyle/>
        <a:p>
          <a:r>
            <a:rPr lang="en-US" dirty="0"/>
            <a:t>Limited vs reasonable</a:t>
          </a:r>
        </a:p>
      </dgm:t>
    </dgm:pt>
    <dgm:pt modelId="{7625C703-B2AE-4A5C-8EC5-7C34F2AD1DAF}" type="parTrans" cxnId="{3C148243-3DD6-4016-B28C-E9273640981E}">
      <dgm:prSet/>
      <dgm:spPr/>
      <dgm:t>
        <a:bodyPr/>
        <a:lstStyle/>
        <a:p>
          <a:endParaRPr lang="en-US"/>
        </a:p>
      </dgm:t>
    </dgm:pt>
    <dgm:pt modelId="{202A4745-9678-4640-82EB-79F58906CD20}" type="sibTrans" cxnId="{3C148243-3DD6-4016-B28C-E9273640981E}">
      <dgm:prSet/>
      <dgm:spPr/>
      <dgm:t>
        <a:bodyPr/>
        <a:lstStyle/>
        <a:p>
          <a:endParaRPr lang="en-US"/>
        </a:p>
      </dgm:t>
    </dgm:pt>
    <dgm:pt modelId="{6421EE20-706C-4A1D-B243-D1508D1C65FE}">
      <dgm:prSet/>
      <dgm:spPr/>
      <dgm:t>
        <a:bodyPr anchor="ctr"/>
        <a:lstStyle/>
        <a:p>
          <a:r>
            <a:rPr lang="en-US" dirty="0"/>
            <a:t>Assurance for other green financing tools</a:t>
          </a:r>
        </a:p>
      </dgm:t>
    </dgm:pt>
    <dgm:pt modelId="{8181ACD2-975E-4E09-8A38-65246B929BD8}" type="parTrans" cxnId="{555BD37E-3A5F-4A39-A3DC-398319EFDDE2}">
      <dgm:prSet/>
      <dgm:spPr/>
      <dgm:t>
        <a:bodyPr/>
        <a:lstStyle/>
        <a:p>
          <a:endParaRPr lang="en-US"/>
        </a:p>
      </dgm:t>
    </dgm:pt>
    <dgm:pt modelId="{0A10C0C9-1F4E-4102-BBD6-B1F863578140}" type="sibTrans" cxnId="{555BD37E-3A5F-4A39-A3DC-398319EFDDE2}">
      <dgm:prSet/>
      <dgm:spPr/>
      <dgm:t>
        <a:bodyPr/>
        <a:lstStyle/>
        <a:p>
          <a:endParaRPr lang="en-US"/>
        </a:p>
      </dgm:t>
    </dgm:pt>
    <dgm:pt modelId="{55B6E27F-6F0D-48DB-8A48-9D1196490CBC}">
      <dgm:prSet phldrT="[Text]"/>
      <dgm:spPr/>
      <dgm:t>
        <a:bodyPr/>
        <a:lstStyle/>
        <a:p>
          <a:r>
            <a:rPr lang="en-US" dirty="0"/>
            <a:t>Demand for ESG information is on the rise</a:t>
          </a:r>
        </a:p>
      </dgm:t>
    </dgm:pt>
    <dgm:pt modelId="{7FF95ABC-C11C-4541-9C04-DB6259E28978}" type="parTrans" cxnId="{5A0E642A-16BC-48D3-A152-42AB182BDC5C}">
      <dgm:prSet/>
      <dgm:spPr/>
      <dgm:t>
        <a:bodyPr/>
        <a:lstStyle/>
        <a:p>
          <a:endParaRPr lang="en-US"/>
        </a:p>
      </dgm:t>
    </dgm:pt>
    <dgm:pt modelId="{54C5D060-20B4-4064-80ED-2B86FB341D25}" type="sibTrans" cxnId="{5A0E642A-16BC-48D3-A152-42AB182BDC5C}">
      <dgm:prSet/>
      <dgm:spPr/>
      <dgm:t>
        <a:bodyPr/>
        <a:lstStyle/>
        <a:p>
          <a:endParaRPr lang="en-US"/>
        </a:p>
      </dgm:t>
    </dgm:pt>
    <dgm:pt modelId="{651155B3-1377-471B-A57B-6E1DE16B154C}">
      <dgm:prSet phldrT="[Text]"/>
      <dgm:spPr/>
      <dgm:t>
        <a:bodyPr anchor="ctr"/>
        <a:lstStyle/>
        <a:p>
          <a:r>
            <a:rPr lang="en-US" dirty="0"/>
            <a:t>More ESG surveys?</a:t>
          </a:r>
        </a:p>
      </dgm:t>
    </dgm:pt>
    <dgm:pt modelId="{969EFBA6-AE96-439A-9830-3AC709D89DD5}" type="parTrans" cxnId="{BD6CDAC1-3E10-491F-9916-32CA163458EA}">
      <dgm:prSet/>
      <dgm:spPr/>
      <dgm:t>
        <a:bodyPr/>
        <a:lstStyle/>
        <a:p>
          <a:endParaRPr lang="en-US"/>
        </a:p>
      </dgm:t>
    </dgm:pt>
    <dgm:pt modelId="{F99D4DC2-DC90-4055-847D-C465422DFF9D}" type="sibTrans" cxnId="{BD6CDAC1-3E10-491F-9916-32CA163458EA}">
      <dgm:prSet/>
      <dgm:spPr/>
      <dgm:t>
        <a:bodyPr/>
        <a:lstStyle/>
        <a:p>
          <a:endParaRPr lang="en-US"/>
        </a:p>
      </dgm:t>
    </dgm:pt>
    <dgm:pt modelId="{B7AA34C0-8D14-4074-B65B-6B52A8A49ACC}">
      <dgm:prSet phldrT="[Text]"/>
      <dgm:spPr/>
      <dgm:t>
        <a:bodyPr anchor="ctr"/>
        <a:lstStyle/>
        <a:p>
          <a:r>
            <a:rPr lang="en-US" dirty="0" err="1"/>
            <a:t>Harmonisation</a:t>
          </a:r>
          <a:r>
            <a:rPr lang="en-US" dirty="0"/>
            <a:t> of different frameworks?</a:t>
          </a:r>
        </a:p>
      </dgm:t>
    </dgm:pt>
    <dgm:pt modelId="{59BD8C1A-3098-45B4-8F08-6036F3FF4D5E}" type="parTrans" cxnId="{2AB7B560-68B2-491B-962C-7F2487DB6CEF}">
      <dgm:prSet/>
      <dgm:spPr/>
      <dgm:t>
        <a:bodyPr/>
        <a:lstStyle/>
        <a:p>
          <a:endParaRPr lang="en-US"/>
        </a:p>
      </dgm:t>
    </dgm:pt>
    <dgm:pt modelId="{21319135-7BDA-4C9E-83D8-8905B82104A4}" type="sibTrans" cxnId="{2AB7B560-68B2-491B-962C-7F2487DB6CEF}">
      <dgm:prSet/>
      <dgm:spPr/>
      <dgm:t>
        <a:bodyPr/>
        <a:lstStyle/>
        <a:p>
          <a:endParaRPr lang="en-US"/>
        </a:p>
      </dgm:t>
    </dgm:pt>
    <dgm:pt modelId="{DF8B1E90-E2EB-484E-BADF-7687E62F2D96}">
      <dgm:prSet phldrT="[Text]"/>
      <dgm:spPr/>
      <dgm:t>
        <a:bodyPr anchor="ctr"/>
        <a:lstStyle/>
        <a:p>
          <a:r>
            <a:rPr lang="en-US" dirty="0"/>
            <a:t>Increase reporting frequency?</a:t>
          </a:r>
        </a:p>
      </dgm:t>
    </dgm:pt>
    <dgm:pt modelId="{361C9BBA-8D42-42D7-AAA8-96945A8612E5}" type="parTrans" cxnId="{C712F39D-0D7A-41C5-B336-EAE6C231E776}">
      <dgm:prSet/>
      <dgm:spPr/>
      <dgm:t>
        <a:bodyPr/>
        <a:lstStyle/>
        <a:p>
          <a:endParaRPr lang="en-US"/>
        </a:p>
      </dgm:t>
    </dgm:pt>
    <dgm:pt modelId="{3A6A096C-F2F8-4DE5-BC8D-C7692580643C}" type="sibTrans" cxnId="{C712F39D-0D7A-41C5-B336-EAE6C231E776}">
      <dgm:prSet/>
      <dgm:spPr/>
      <dgm:t>
        <a:bodyPr/>
        <a:lstStyle/>
        <a:p>
          <a:endParaRPr lang="en-US"/>
        </a:p>
      </dgm:t>
    </dgm:pt>
    <dgm:pt modelId="{44C2980C-FECD-440C-85B8-64CE70F9AB7C}">
      <dgm:prSet phldrT="[Text]"/>
      <dgm:spPr/>
      <dgm:t>
        <a:bodyPr anchor="ctr"/>
        <a:lstStyle/>
        <a:p>
          <a:r>
            <a:rPr lang="en-US" dirty="0"/>
            <a:t>Valuing / quantifying ESG risks?   </a:t>
          </a:r>
        </a:p>
      </dgm:t>
    </dgm:pt>
    <dgm:pt modelId="{2051EC55-1BE2-4A23-AC65-BE2621675F5E}" type="parTrans" cxnId="{1BDECFB3-04E9-4CC8-94D4-BFFA9592EDF6}">
      <dgm:prSet/>
      <dgm:spPr/>
      <dgm:t>
        <a:bodyPr/>
        <a:lstStyle/>
        <a:p>
          <a:endParaRPr lang="en-US"/>
        </a:p>
      </dgm:t>
    </dgm:pt>
    <dgm:pt modelId="{8339DB5E-5DCF-452D-828E-657D52E0F3A1}" type="sibTrans" cxnId="{1BDECFB3-04E9-4CC8-94D4-BFFA9592EDF6}">
      <dgm:prSet/>
      <dgm:spPr/>
      <dgm:t>
        <a:bodyPr/>
        <a:lstStyle/>
        <a:p>
          <a:endParaRPr lang="en-US"/>
        </a:p>
      </dgm:t>
    </dgm:pt>
    <dgm:pt modelId="{7BA12342-5424-4C00-8967-F1AA342F33B7}" type="pres">
      <dgm:prSet presAssocID="{AA05E22C-B143-4D2B-AE3E-F8C04052AA53}" presName="Name0" presStyleCnt="0">
        <dgm:presLayoutVars>
          <dgm:dir/>
          <dgm:animLvl val="lvl"/>
          <dgm:resizeHandles/>
        </dgm:presLayoutVars>
      </dgm:prSet>
      <dgm:spPr/>
    </dgm:pt>
    <dgm:pt modelId="{067EA380-7E50-43E8-A045-54B80BC60DF1}" type="pres">
      <dgm:prSet presAssocID="{55B6E27F-6F0D-48DB-8A48-9D1196490CBC}" presName="linNode" presStyleCnt="0"/>
      <dgm:spPr/>
    </dgm:pt>
    <dgm:pt modelId="{DC9D564E-5CAB-4312-BE6A-8FC6076CD574}" type="pres">
      <dgm:prSet presAssocID="{55B6E27F-6F0D-48DB-8A48-9D1196490CBC}" presName="parentShp" presStyleLbl="node1" presStyleIdx="0" presStyleCnt="4">
        <dgm:presLayoutVars>
          <dgm:bulletEnabled val="1"/>
        </dgm:presLayoutVars>
      </dgm:prSet>
      <dgm:spPr/>
    </dgm:pt>
    <dgm:pt modelId="{22FF939F-B220-4AA1-956E-439EAC0751C2}" type="pres">
      <dgm:prSet presAssocID="{55B6E27F-6F0D-48DB-8A48-9D1196490CBC}" presName="childShp" presStyleLbl="bgAccFollowNode1" presStyleIdx="0" presStyleCnt="4" custLinFactNeighborX="369" custLinFactNeighborY="-126">
        <dgm:presLayoutVars>
          <dgm:bulletEnabled val="1"/>
        </dgm:presLayoutVars>
      </dgm:prSet>
      <dgm:spPr/>
    </dgm:pt>
    <dgm:pt modelId="{0ABC553F-1724-4537-8829-35858F3C0677}" type="pres">
      <dgm:prSet presAssocID="{54C5D060-20B4-4064-80ED-2B86FB341D25}" presName="spacing" presStyleCnt="0"/>
      <dgm:spPr/>
    </dgm:pt>
    <dgm:pt modelId="{F6F5F107-E19B-474C-AA71-6C87071EA2B4}" type="pres">
      <dgm:prSet presAssocID="{55C4FCE5-F6AC-4515-97D2-463630AEA746}" presName="linNode" presStyleCnt="0"/>
      <dgm:spPr/>
    </dgm:pt>
    <dgm:pt modelId="{774D540E-6529-4A22-8F67-B3E201F36E1A}" type="pres">
      <dgm:prSet presAssocID="{55C4FCE5-F6AC-4515-97D2-463630AEA746}" presName="parentShp" presStyleLbl="node1" presStyleIdx="1" presStyleCnt="4">
        <dgm:presLayoutVars>
          <dgm:bulletEnabled val="1"/>
        </dgm:presLayoutVars>
      </dgm:prSet>
      <dgm:spPr/>
    </dgm:pt>
    <dgm:pt modelId="{8B1203A4-2585-43E2-8F90-4E17E8A1781E}" type="pres">
      <dgm:prSet presAssocID="{55C4FCE5-F6AC-4515-97D2-463630AEA746}" presName="childShp" presStyleLbl="bgAccFollowNode1" presStyleIdx="1" presStyleCnt="4">
        <dgm:presLayoutVars>
          <dgm:bulletEnabled val="1"/>
        </dgm:presLayoutVars>
      </dgm:prSet>
      <dgm:spPr/>
    </dgm:pt>
    <dgm:pt modelId="{845983EC-AEF1-435B-928A-CFCAAB19A415}" type="pres">
      <dgm:prSet presAssocID="{E1C862BE-8C08-4831-B796-34F8CD9A372A}" presName="spacing" presStyleCnt="0"/>
      <dgm:spPr/>
    </dgm:pt>
    <dgm:pt modelId="{CB854762-C187-41D2-A580-3057BDBD3BC1}" type="pres">
      <dgm:prSet presAssocID="{5B03D1C6-B0B8-47EE-BB90-8C6E025D0AEF}" presName="linNode" presStyleCnt="0"/>
      <dgm:spPr/>
    </dgm:pt>
    <dgm:pt modelId="{6B00B541-6B9E-4863-97A1-3EE95CA52F71}" type="pres">
      <dgm:prSet presAssocID="{5B03D1C6-B0B8-47EE-BB90-8C6E025D0AEF}" presName="parentShp" presStyleLbl="node1" presStyleIdx="2" presStyleCnt="4">
        <dgm:presLayoutVars>
          <dgm:bulletEnabled val="1"/>
        </dgm:presLayoutVars>
      </dgm:prSet>
      <dgm:spPr/>
    </dgm:pt>
    <dgm:pt modelId="{B5850114-4C79-4F8D-8388-84E315E42CAD}" type="pres">
      <dgm:prSet presAssocID="{5B03D1C6-B0B8-47EE-BB90-8C6E025D0AEF}" presName="childShp" presStyleLbl="bgAccFollowNode1" presStyleIdx="2" presStyleCnt="4">
        <dgm:presLayoutVars>
          <dgm:bulletEnabled val="1"/>
        </dgm:presLayoutVars>
      </dgm:prSet>
      <dgm:spPr/>
    </dgm:pt>
    <dgm:pt modelId="{405372F7-3C26-40E1-93CB-925C0B573F1C}" type="pres">
      <dgm:prSet presAssocID="{34BC17D5-F8BF-4776-9223-4D846EE18284}" presName="spacing" presStyleCnt="0"/>
      <dgm:spPr/>
    </dgm:pt>
    <dgm:pt modelId="{F9F9C425-D198-4494-8C51-D63CA7FE8C75}" type="pres">
      <dgm:prSet presAssocID="{DEB0A69C-6C90-4CE9-BFC3-1E8E9EA1C1A5}" presName="linNode" presStyleCnt="0"/>
      <dgm:spPr/>
    </dgm:pt>
    <dgm:pt modelId="{2EB30290-4FFC-4424-A042-7DED968019F8}" type="pres">
      <dgm:prSet presAssocID="{DEB0A69C-6C90-4CE9-BFC3-1E8E9EA1C1A5}" presName="parentShp" presStyleLbl="node1" presStyleIdx="3" presStyleCnt="4">
        <dgm:presLayoutVars>
          <dgm:bulletEnabled val="1"/>
        </dgm:presLayoutVars>
      </dgm:prSet>
      <dgm:spPr/>
    </dgm:pt>
    <dgm:pt modelId="{91D7AD87-3226-4D91-872B-D9043E6090FB}" type="pres">
      <dgm:prSet presAssocID="{DEB0A69C-6C90-4CE9-BFC3-1E8E9EA1C1A5}" presName="childShp" presStyleLbl="bgAccFollowNode1" presStyleIdx="3" presStyleCnt="4">
        <dgm:presLayoutVars>
          <dgm:bulletEnabled val="1"/>
        </dgm:presLayoutVars>
      </dgm:prSet>
      <dgm:spPr/>
    </dgm:pt>
  </dgm:ptLst>
  <dgm:cxnLst>
    <dgm:cxn modelId="{5A0E642A-16BC-48D3-A152-42AB182BDC5C}" srcId="{AA05E22C-B143-4D2B-AE3E-F8C04052AA53}" destId="{55B6E27F-6F0D-48DB-8A48-9D1196490CBC}" srcOrd="0" destOrd="0" parTransId="{7FF95ABC-C11C-4541-9C04-DB6259E28978}" sibTransId="{54C5D060-20B4-4064-80ED-2B86FB341D25}"/>
    <dgm:cxn modelId="{95BD3D2B-2662-4698-BFDD-D98D9320F1B9}" type="presOf" srcId="{11BBFEDE-E2B2-4636-8791-73DC6378D59D}" destId="{8B1203A4-2585-43E2-8F90-4E17E8A1781E}" srcOrd="0" destOrd="0" presId="urn:microsoft.com/office/officeart/2005/8/layout/vList6"/>
    <dgm:cxn modelId="{17901D3F-833F-4E77-A650-ABF7C3181255}" type="presOf" srcId="{2F882656-19FC-40E9-8B45-D19F3EEC3445}" destId="{91D7AD87-3226-4D91-872B-D9043E6090FB}" srcOrd="0" destOrd="0" presId="urn:microsoft.com/office/officeart/2005/8/layout/vList6"/>
    <dgm:cxn modelId="{52EBF15B-525E-4F74-B7CC-7253B3984FEE}" type="presOf" srcId="{DF8B1E90-E2EB-484E-BADF-7687E62F2D96}" destId="{8B1203A4-2585-43E2-8F90-4E17E8A1781E}" srcOrd="0" destOrd="1" presId="urn:microsoft.com/office/officeart/2005/8/layout/vList6"/>
    <dgm:cxn modelId="{2AB7B560-68B2-491B-962C-7F2487DB6CEF}" srcId="{55B6E27F-6F0D-48DB-8A48-9D1196490CBC}" destId="{B7AA34C0-8D14-4074-B65B-6B52A8A49ACC}" srcOrd="1" destOrd="0" parTransId="{59BD8C1A-3098-45B4-8F08-6036F3FF4D5E}" sibTransId="{21319135-7BDA-4C9E-83D8-8905B82104A4}"/>
    <dgm:cxn modelId="{3C148243-3DD6-4016-B28C-E9273640981E}" srcId="{5B03D1C6-B0B8-47EE-BB90-8C6E025D0AEF}" destId="{3CA40EBD-F471-499C-B00F-721FAAE2FBA7}" srcOrd="0" destOrd="0" parTransId="{7625C703-B2AE-4A5C-8EC5-7C34F2AD1DAF}" sibTransId="{202A4745-9678-4640-82EB-79F58906CD20}"/>
    <dgm:cxn modelId="{61549946-0D52-477D-A672-0F1CAFC56AEB}" type="presOf" srcId="{3CA40EBD-F471-499C-B00F-721FAAE2FBA7}" destId="{B5850114-4C79-4F8D-8388-84E315E42CAD}" srcOrd="0" destOrd="0" presId="urn:microsoft.com/office/officeart/2005/8/layout/vList6"/>
    <dgm:cxn modelId="{7936366F-0FFE-48CE-9DB6-4F83223DE784}" srcId="{55C4FCE5-F6AC-4515-97D2-463630AEA746}" destId="{11BBFEDE-E2B2-4636-8791-73DC6378D59D}" srcOrd="0" destOrd="0" parTransId="{93D40A3A-CFBE-45B4-8BD1-24FD46BAB184}" sibTransId="{6D4058F2-BD1D-44AD-9AE7-B21DF636D37E}"/>
    <dgm:cxn modelId="{65CCFD51-1373-42CC-869A-6EF7A912FD4F}" srcId="{DEB0A69C-6C90-4CE9-BFC3-1E8E9EA1C1A5}" destId="{2F882656-19FC-40E9-8B45-D19F3EEC3445}" srcOrd="0" destOrd="0" parTransId="{98BC3C3B-DD74-4C63-82BD-DBF231A4AFA9}" sibTransId="{638D04A6-2D88-4F1D-9545-5E423E7ACB1F}"/>
    <dgm:cxn modelId="{D17DEB55-CFCC-44F5-B9AC-07E942C09DB7}" type="presOf" srcId="{B7AA34C0-8D14-4074-B65B-6B52A8A49ACC}" destId="{22FF939F-B220-4AA1-956E-439EAC0751C2}" srcOrd="0" destOrd="1" presId="urn:microsoft.com/office/officeart/2005/8/layout/vList6"/>
    <dgm:cxn modelId="{0FF2B357-156E-4580-9C3B-F59740FE36D9}" type="presOf" srcId="{AA05E22C-B143-4D2B-AE3E-F8C04052AA53}" destId="{7BA12342-5424-4C00-8967-F1AA342F33B7}" srcOrd="0" destOrd="0" presId="urn:microsoft.com/office/officeart/2005/8/layout/vList6"/>
    <dgm:cxn modelId="{555BD37E-3A5F-4A39-A3DC-398319EFDDE2}" srcId="{5B03D1C6-B0B8-47EE-BB90-8C6E025D0AEF}" destId="{6421EE20-706C-4A1D-B243-D1508D1C65FE}" srcOrd="1" destOrd="0" parTransId="{8181ACD2-975E-4E09-8A38-65246B929BD8}" sibTransId="{0A10C0C9-1F4E-4102-BBD6-B1F863578140}"/>
    <dgm:cxn modelId="{4AE1CE81-BE5E-4FC6-BD72-AF956FC441D1}" type="presOf" srcId="{44C2980C-FECD-440C-85B8-64CE70F9AB7C}" destId="{22FF939F-B220-4AA1-956E-439EAC0751C2}" srcOrd="0" destOrd="2" presId="urn:microsoft.com/office/officeart/2005/8/layout/vList6"/>
    <dgm:cxn modelId="{5566D689-7D34-474A-9A94-D8BC804B269C}" type="presOf" srcId="{651155B3-1377-471B-A57B-6E1DE16B154C}" destId="{22FF939F-B220-4AA1-956E-439EAC0751C2}" srcOrd="0" destOrd="0" presId="urn:microsoft.com/office/officeart/2005/8/layout/vList6"/>
    <dgm:cxn modelId="{15306D96-03D9-4420-9629-658D2EDA18EE}" type="presOf" srcId="{6421EE20-706C-4A1D-B243-D1508D1C65FE}" destId="{B5850114-4C79-4F8D-8388-84E315E42CAD}" srcOrd="0" destOrd="1" presId="urn:microsoft.com/office/officeart/2005/8/layout/vList6"/>
    <dgm:cxn modelId="{C712F39D-0D7A-41C5-B336-EAE6C231E776}" srcId="{55C4FCE5-F6AC-4515-97D2-463630AEA746}" destId="{DF8B1E90-E2EB-484E-BADF-7687E62F2D96}" srcOrd="1" destOrd="0" parTransId="{361C9BBA-8D42-42D7-AAA8-96945A8612E5}" sibTransId="{3A6A096C-F2F8-4DE5-BC8D-C7692580643C}"/>
    <dgm:cxn modelId="{1BDECFB3-04E9-4CC8-94D4-BFFA9592EDF6}" srcId="{55B6E27F-6F0D-48DB-8A48-9D1196490CBC}" destId="{44C2980C-FECD-440C-85B8-64CE70F9AB7C}" srcOrd="2" destOrd="0" parTransId="{2051EC55-1BE2-4A23-AC65-BE2621675F5E}" sibTransId="{8339DB5E-5DCF-452D-828E-657D52E0F3A1}"/>
    <dgm:cxn modelId="{06D774BD-B459-48C1-9D46-C13CAC5A6AA3}" srcId="{AA05E22C-B143-4D2B-AE3E-F8C04052AA53}" destId="{5B03D1C6-B0B8-47EE-BB90-8C6E025D0AEF}" srcOrd="2" destOrd="0" parTransId="{43903926-39A3-49F0-84CA-9161B9341CE4}" sibTransId="{34BC17D5-F8BF-4776-9223-4D846EE18284}"/>
    <dgm:cxn modelId="{ACC2F3BE-1957-4E9F-B5E9-3FCE458874DC}" srcId="{AA05E22C-B143-4D2B-AE3E-F8C04052AA53}" destId="{DEB0A69C-6C90-4CE9-BFC3-1E8E9EA1C1A5}" srcOrd="3" destOrd="0" parTransId="{2243A066-4AA8-450A-A5E7-90180701A061}" sibTransId="{9AB2EA93-841A-455F-B1E1-04883B76ADC2}"/>
    <dgm:cxn modelId="{618356C0-9F13-4590-A517-A692457A60B0}" type="presOf" srcId="{5B03D1C6-B0B8-47EE-BB90-8C6E025D0AEF}" destId="{6B00B541-6B9E-4863-97A1-3EE95CA52F71}" srcOrd="0" destOrd="0" presId="urn:microsoft.com/office/officeart/2005/8/layout/vList6"/>
    <dgm:cxn modelId="{BD6CDAC1-3E10-491F-9916-32CA163458EA}" srcId="{55B6E27F-6F0D-48DB-8A48-9D1196490CBC}" destId="{651155B3-1377-471B-A57B-6E1DE16B154C}" srcOrd="0" destOrd="0" parTransId="{969EFBA6-AE96-439A-9830-3AC709D89DD5}" sibTransId="{F99D4DC2-DC90-4055-847D-C465422DFF9D}"/>
    <dgm:cxn modelId="{A31FFED3-F663-4CFB-BD74-75D9605E0AA4}" type="presOf" srcId="{55B6E27F-6F0D-48DB-8A48-9D1196490CBC}" destId="{DC9D564E-5CAB-4312-BE6A-8FC6076CD574}" srcOrd="0" destOrd="0" presId="urn:microsoft.com/office/officeart/2005/8/layout/vList6"/>
    <dgm:cxn modelId="{C9A5E3DB-A989-4BB6-B5FB-4FF408312C19}" type="presOf" srcId="{DEB0A69C-6C90-4CE9-BFC3-1E8E9EA1C1A5}" destId="{2EB30290-4FFC-4424-A042-7DED968019F8}" srcOrd="0" destOrd="0" presId="urn:microsoft.com/office/officeart/2005/8/layout/vList6"/>
    <dgm:cxn modelId="{D728EBE2-64E6-4090-AD24-C471036AD3A9}" type="presOf" srcId="{55C4FCE5-F6AC-4515-97D2-463630AEA746}" destId="{774D540E-6529-4A22-8F67-B3E201F36E1A}" srcOrd="0" destOrd="0" presId="urn:microsoft.com/office/officeart/2005/8/layout/vList6"/>
    <dgm:cxn modelId="{E939B1E7-B0FD-44E9-8332-A5AAE53F76E3}" srcId="{AA05E22C-B143-4D2B-AE3E-F8C04052AA53}" destId="{55C4FCE5-F6AC-4515-97D2-463630AEA746}" srcOrd="1" destOrd="0" parTransId="{5F17B7C2-4957-4A69-ACF3-6FC99E890F28}" sibTransId="{E1C862BE-8C08-4831-B796-34F8CD9A372A}"/>
    <dgm:cxn modelId="{D8F08E01-0889-48CB-B7AF-4203BA94ADC2}" type="presParOf" srcId="{7BA12342-5424-4C00-8967-F1AA342F33B7}" destId="{067EA380-7E50-43E8-A045-54B80BC60DF1}" srcOrd="0" destOrd="0" presId="urn:microsoft.com/office/officeart/2005/8/layout/vList6"/>
    <dgm:cxn modelId="{C77562B5-C648-4CA3-A819-F6D2F2F934ED}" type="presParOf" srcId="{067EA380-7E50-43E8-A045-54B80BC60DF1}" destId="{DC9D564E-5CAB-4312-BE6A-8FC6076CD574}" srcOrd="0" destOrd="0" presId="urn:microsoft.com/office/officeart/2005/8/layout/vList6"/>
    <dgm:cxn modelId="{11DC2BD9-CAAE-4E55-8B1B-8B92752BB33C}" type="presParOf" srcId="{067EA380-7E50-43E8-A045-54B80BC60DF1}" destId="{22FF939F-B220-4AA1-956E-439EAC0751C2}" srcOrd="1" destOrd="0" presId="urn:microsoft.com/office/officeart/2005/8/layout/vList6"/>
    <dgm:cxn modelId="{7CF0CC59-CEDB-449F-8489-7BC667D3FB21}" type="presParOf" srcId="{7BA12342-5424-4C00-8967-F1AA342F33B7}" destId="{0ABC553F-1724-4537-8829-35858F3C0677}" srcOrd="1" destOrd="0" presId="urn:microsoft.com/office/officeart/2005/8/layout/vList6"/>
    <dgm:cxn modelId="{5B6CDB62-D424-4EAD-802C-103D21B4819D}" type="presParOf" srcId="{7BA12342-5424-4C00-8967-F1AA342F33B7}" destId="{F6F5F107-E19B-474C-AA71-6C87071EA2B4}" srcOrd="2" destOrd="0" presId="urn:microsoft.com/office/officeart/2005/8/layout/vList6"/>
    <dgm:cxn modelId="{B1EC8C51-EF21-4184-B620-A6695C1354B9}" type="presParOf" srcId="{F6F5F107-E19B-474C-AA71-6C87071EA2B4}" destId="{774D540E-6529-4A22-8F67-B3E201F36E1A}" srcOrd="0" destOrd="0" presId="urn:microsoft.com/office/officeart/2005/8/layout/vList6"/>
    <dgm:cxn modelId="{9734D7D0-514A-4C83-B350-EBF9FE82244B}" type="presParOf" srcId="{F6F5F107-E19B-474C-AA71-6C87071EA2B4}" destId="{8B1203A4-2585-43E2-8F90-4E17E8A1781E}" srcOrd="1" destOrd="0" presId="urn:microsoft.com/office/officeart/2005/8/layout/vList6"/>
    <dgm:cxn modelId="{60BC5186-A15E-4165-AA28-C0CF109F20DD}" type="presParOf" srcId="{7BA12342-5424-4C00-8967-F1AA342F33B7}" destId="{845983EC-AEF1-435B-928A-CFCAAB19A415}" srcOrd="3" destOrd="0" presId="urn:microsoft.com/office/officeart/2005/8/layout/vList6"/>
    <dgm:cxn modelId="{A415C54A-6EAD-4967-88C8-B58E6FD06D18}" type="presParOf" srcId="{7BA12342-5424-4C00-8967-F1AA342F33B7}" destId="{CB854762-C187-41D2-A580-3057BDBD3BC1}" srcOrd="4" destOrd="0" presId="urn:microsoft.com/office/officeart/2005/8/layout/vList6"/>
    <dgm:cxn modelId="{2F3C1577-B004-4ACC-B749-F419A5ED5195}" type="presParOf" srcId="{CB854762-C187-41D2-A580-3057BDBD3BC1}" destId="{6B00B541-6B9E-4863-97A1-3EE95CA52F71}" srcOrd="0" destOrd="0" presId="urn:microsoft.com/office/officeart/2005/8/layout/vList6"/>
    <dgm:cxn modelId="{5FF5BE9E-6D4E-41E0-99BD-A4CC61CFD2FC}" type="presParOf" srcId="{CB854762-C187-41D2-A580-3057BDBD3BC1}" destId="{B5850114-4C79-4F8D-8388-84E315E42CAD}" srcOrd="1" destOrd="0" presId="urn:microsoft.com/office/officeart/2005/8/layout/vList6"/>
    <dgm:cxn modelId="{55657BAC-23FA-4432-87D4-AFB49DBAA794}" type="presParOf" srcId="{7BA12342-5424-4C00-8967-F1AA342F33B7}" destId="{405372F7-3C26-40E1-93CB-925C0B573F1C}" srcOrd="5" destOrd="0" presId="urn:microsoft.com/office/officeart/2005/8/layout/vList6"/>
    <dgm:cxn modelId="{E83557D3-67AC-4862-801B-CDD96B6862EC}" type="presParOf" srcId="{7BA12342-5424-4C00-8967-F1AA342F33B7}" destId="{F9F9C425-D198-4494-8C51-D63CA7FE8C75}" srcOrd="6" destOrd="0" presId="urn:microsoft.com/office/officeart/2005/8/layout/vList6"/>
    <dgm:cxn modelId="{19BB862D-36D9-4F18-9C50-CF77722459A1}" type="presParOf" srcId="{F9F9C425-D198-4494-8C51-D63CA7FE8C75}" destId="{2EB30290-4FFC-4424-A042-7DED968019F8}" srcOrd="0" destOrd="0" presId="urn:microsoft.com/office/officeart/2005/8/layout/vList6"/>
    <dgm:cxn modelId="{C8E6A150-7046-47C3-B8DC-DC3341E4C2BA}" type="presParOf" srcId="{F9F9C425-D198-4494-8C51-D63CA7FE8C75}" destId="{91D7AD87-3226-4D91-872B-D9043E6090F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52186-2F88-443E-B58E-F5E030D8E076}">
      <dsp:nvSpPr>
        <dsp:cNvPr id="0" name=""/>
        <dsp:cNvSpPr/>
      </dsp:nvSpPr>
      <dsp:spPr>
        <a:xfrm>
          <a:off x="3497580" y="1653540"/>
          <a:ext cx="2598419" cy="259841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Drive Performance</a:t>
          </a:r>
        </a:p>
      </dsp:txBody>
      <dsp:txXfrm>
        <a:off x="4019978" y="2262207"/>
        <a:ext cx="1553623" cy="1335641"/>
      </dsp:txXfrm>
    </dsp:sp>
    <dsp:sp modelId="{DA87145F-4027-47E6-B635-A288ED453DFC}">
      <dsp:nvSpPr>
        <dsp:cNvPr id="0" name=""/>
        <dsp:cNvSpPr/>
      </dsp:nvSpPr>
      <dsp:spPr>
        <a:xfrm>
          <a:off x="1985772" y="1039368"/>
          <a:ext cx="1889760" cy="188976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Stakeholder Engagement</a:t>
          </a:r>
        </a:p>
      </dsp:txBody>
      <dsp:txXfrm>
        <a:off x="2461525" y="1517996"/>
        <a:ext cx="938254" cy="932504"/>
      </dsp:txXfrm>
    </dsp:sp>
    <dsp:sp modelId="{FD18FE1C-3EAF-4F00-9BBF-8BC3C1D48D9D}">
      <dsp:nvSpPr>
        <dsp:cNvPr id="0" name=""/>
        <dsp:cNvSpPr/>
      </dsp:nvSpPr>
      <dsp:spPr>
        <a:xfrm>
          <a:off x="3632963" y="1202751"/>
          <a:ext cx="3196056" cy="3196056"/>
        </a:xfrm>
        <a:prstGeom prst="circularArrow">
          <a:avLst>
            <a:gd name="adj1" fmla="val 4878"/>
            <a:gd name="adj2" fmla="val 312630"/>
            <a:gd name="adj3" fmla="val 3180979"/>
            <a:gd name="adj4" fmla="val 15169969"/>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363C3B-FE49-4F21-83C2-3B8687E08F74}">
      <dsp:nvSpPr>
        <dsp:cNvPr id="0" name=""/>
        <dsp:cNvSpPr/>
      </dsp:nvSpPr>
      <dsp:spPr>
        <a:xfrm>
          <a:off x="1651099" y="618960"/>
          <a:ext cx="2416530" cy="24165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F939F-B220-4AA1-956E-439EAC0751C2}">
      <dsp:nvSpPr>
        <dsp:cNvPr id="0" name=""/>
        <dsp:cNvSpPr/>
      </dsp:nvSpPr>
      <dsp:spPr>
        <a:xfrm>
          <a:off x="3154679" y="0"/>
          <a:ext cx="4732020" cy="101134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More ESG surveys?</a:t>
          </a:r>
        </a:p>
        <a:p>
          <a:pPr marL="114300" lvl="1" indent="-114300" algn="l" defTabSz="666750">
            <a:lnSpc>
              <a:spcPct val="90000"/>
            </a:lnSpc>
            <a:spcBef>
              <a:spcPct val="0"/>
            </a:spcBef>
            <a:spcAft>
              <a:spcPct val="15000"/>
            </a:spcAft>
            <a:buChar char="•"/>
          </a:pPr>
          <a:r>
            <a:rPr lang="en-US" sz="1500" kern="1200" dirty="0" err="1"/>
            <a:t>Harmonisation</a:t>
          </a:r>
          <a:r>
            <a:rPr lang="en-US" sz="1500" kern="1200" dirty="0"/>
            <a:t> of different frameworks?</a:t>
          </a:r>
        </a:p>
        <a:p>
          <a:pPr marL="114300" lvl="1" indent="-114300" algn="l" defTabSz="666750">
            <a:lnSpc>
              <a:spcPct val="90000"/>
            </a:lnSpc>
            <a:spcBef>
              <a:spcPct val="0"/>
            </a:spcBef>
            <a:spcAft>
              <a:spcPct val="15000"/>
            </a:spcAft>
            <a:buChar char="•"/>
          </a:pPr>
          <a:r>
            <a:rPr lang="en-US" sz="1500" kern="1200" dirty="0"/>
            <a:t>Valuing / quantifying ESG risks?   </a:t>
          </a:r>
        </a:p>
      </dsp:txBody>
      <dsp:txXfrm>
        <a:off x="3154679" y="126418"/>
        <a:ext cx="4352765" cy="758510"/>
      </dsp:txXfrm>
    </dsp:sp>
    <dsp:sp modelId="{DC9D564E-5CAB-4312-BE6A-8FC6076CD574}">
      <dsp:nvSpPr>
        <dsp:cNvPr id="0" name=""/>
        <dsp:cNvSpPr/>
      </dsp:nvSpPr>
      <dsp:spPr>
        <a:xfrm>
          <a:off x="0" y="1274"/>
          <a:ext cx="3154680" cy="1011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Demand for ESG information is on the rise</a:t>
          </a:r>
        </a:p>
      </dsp:txBody>
      <dsp:txXfrm>
        <a:off x="49370" y="50644"/>
        <a:ext cx="3055940" cy="912606"/>
      </dsp:txXfrm>
    </dsp:sp>
    <dsp:sp modelId="{8B1203A4-2585-43E2-8F90-4E17E8A1781E}">
      <dsp:nvSpPr>
        <dsp:cNvPr id="0" name=""/>
        <dsp:cNvSpPr/>
      </dsp:nvSpPr>
      <dsp:spPr>
        <a:xfrm>
          <a:off x="3154679" y="1113755"/>
          <a:ext cx="4732020" cy="101134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Integration with the Annual Report? Or remains as a standalone document?</a:t>
          </a:r>
        </a:p>
        <a:p>
          <a:pPr marL="114300" lvl="1" indent="-114300" algn="l" defTabSz="666750">
            <a:lnSpc>
              <a:spcPct val="90000"/>
            </a:lnSpc>
            <a:spcBef>
              <a:spcPct val="0"/>
            </a:spcBef>
            <a:spcAft>
              <a:spcPct val="15000"/>
            </a:spcAft>
            <a:buChar char="•"/>
          </a:pPr>
          <a:r>
            <a:rPr lang="en-US" sz="1500" kern="1200" dirty="0"/>
            <a:t>Increase reporting frequency?</a:t>
          </a:r>
        </a:p>
      </dsp:txBody>
      <dsp:txXfrm>
        <a:off x="3154679" y="1240173"/>
        <a:ext cx="4352765" cy="758510"/>
      </dsp:txXfrm>
    </dsp:sp>
    <dsp:sp modelId="{774D540E-6529-4A22-8F67-B3E201F36E1A}">
      <dsp:nvSpPr>
        <dsp:cNvPr id="0" name=""/>
        <dsp:cNvSpPr/>
      </dsp:nvSpPr>
      <dsp:spPr>
        <a:xfrm>
          <a:off x="0" y="1113755"/>
          <a:ext cx="3154680" cy="1011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ESG reporting is mainstreaming</a:t>
          </a:r>
        </a:p>
      </dsp:txBody>
      <dsp:txXfrm>
        <a:off x="49370" y="1163125"/>
        <a:ext cx="3055940" cy="912606"/>
      </dsp:txXfrm>
    </dsp:sp>
    <dsp:sp modelId="{B5850114-4C79-4F8D-8388-84E315E42CAD}">
      <dsp:nvSpPr>
        <dsp:cNvPr id="0" name=""/>
        <dsp:cNvSpPr/>
      </dsp:nvSpPr>
      <dsp:spPr>
        <a:xfrm>
          <a:off x="3154679" y="2226236"/>
          <a:ext cx="4732020" cy="101134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Limited vs reasonable</a:t>
          </a:r>
        </a:p>
        <a:p>
          <a:pPr marL="114300" lvl="1" indent="-114300" algn="l" defTabSz="666750">
            <a:lnSpc>
              <a:spcPct val="90000"/>
            </a:lnSpc>
            <a:spcBef>
              <a:spcPct val="0"/>
            </a:spcBef>
            <a:spcAft>
              <a:spcPct val="15000"/>
            </a:spcAft>
            <a:buChar char="•"/>
          </a:pPr>
          <a:r>
            <a:rPr lang="en-US" sz="1500" kern="1200" dirty="0"/>
            <a:t>Assurance for other green financing tools</a:t>
          </a:r>
        </a:p>
      </dsp:txBody>
      <dsp:txXfrm>
        <a:off x="3154679" y="2352654"/>
        <a:ext cx="4352765" cy="758510"/>
      </dsp:txXfrm>
    </dsp:sp>
    <dsp:sp modelId="{6B00B541-6B9E-4863-97A1-3EE95CA52F71}">
      <dsp:nvSpPr>
        <dsp:cNvPr id="0" name=""/>
        <dsp:cNvSpPr/>
      </dsp:nvSpPr>
      <dsp:spPr>
        <a:xfrm>
          <a:off x="0" y="2226236"/>
          <a:ext cx="3154680" cy="1011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Assurance becomes a prerequisite</a:t>
          </a:r>
        </a:p>
      </dsp:txBody>
      <dsp:txXfrm>
        <a:off x="49370" y="2275606"/>
        <a:ext cx="3055940" cy="912606"/>
      </dsp:txXfrm>
    </dsp:sp>
    <dsp:sp modelId="{91D7AD87-3226-4D91-872B-D9043E6090FB}">
      <dsp:nvSpPr>
        <dsp:cNvPr id="0" name=""/>
        <dsp:cNvSpPr/>
      </dsp:nvSpPr>
      <dsp:spPr>
        <a:xfrm>
          <a:off x="3154679" y="3338717"/>
          <a:ext cx="4732020" cy="101134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What’s the next big topics? Water? Plastic? SDGs? Impact measurement?  </a:t>
          </a:r>
        </a:p>
      </dsp:txBody>
      <dsp:txXfrm>
        <a:off x="3154679" y="3465135"/>
        <a:ext cx="4352765" cy="758510"/>
      </dsp:txXfrm>
    </dsp:sp>
    <dsp:sp modelId="{2EB30290-4FFC-4424-A042-7DED968019F8}">
      <dsp:nvSpPr>
        <dsp:cNvPr id="0" name=""/>
        <dsp:cNvSpPr/>
      </dsp:nvSpPr>
      <dsp:spPr>
        <a:xfrm>
          <a:off x="0" y="3338717"/>
          <a:ext cx="3154680" cy="1011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Climate change gets the most attention </a:t>
          </a:r>
        </a:p>
      </dsp:txBody>
      <dsp:txXfrm>
        <a:off x="49370" y="3388087"/>
        <a:ext cx="3055940" cy="91260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D9CD3-0B93-4A97-83CC-1CD0E6FE3B57}" type="datetimeFigureOut">
              <a:rPr lang="zh-HK" altLang="en-US" smtClean="0"/>
              <a:t>29/3/2019</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C96E8-28D0-4822-BD7F-9D4854EEC2F6}" type="slidenum">
              <a:rPr lang="zh-HK" altLang="en-US" smtClean="0"/>
              <a:t>‹#›</a:t>
            </a:fld>
            <a:endParaRPr lang="zh-HK" altLang="en-US"/>
          </a:p>
        </p:txBody>
      </p:sp>
    </p:spTree>
    <p:extLst>
      <p:ext uri="{BB962C8B-B14F-4D97-AF65-F5344CB8AC3E}">
        <p14:creationId xmlns:p14="http://schemas.microsoft.com/office/powerpoint/2010/main" val="241339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1</a:t>
            </a:fld>
            <a:endParaRPr lang="zh-HK" altLang="en-US"/>
          </a:p>
        </p:txBody>
      </p:sp>
    </p:spTree>
    <p:extLst>
      <p:ext uri="{BB962C8B-B14F-4D97-AF65-F5344CB8AC3E}">
        <p14:creationId xmlns:p14="http://schemas.microsoft.com/office/powerpoint/2010/main" val="210674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the KPMG/HKICS Survey Report 70%of respondents thought that ESG was a good idea, but only 30 are actually implementing it. Why the gap?</a:t>
            </a:r>
            <a:endParaRPr lang="en-US" i="1" dirty="0"/>
          </a:p>
          <a:p>
            <a:endParaRPr lang="en-GB" dirty="0"/>
          </a:p>
          <a:p>
            <a:r>
              <a:rPr lang="en-GB" dirty="0"/>
              <a:t>Going beyond operational targets, is our alignment with the current trend amongst investors to integrate ESG performance into decision making.</a:t>
            </a:r>
          </a:p>
          <a:p>
            <a:endParaRPr lang="en-GB" dirty="0"/>
          </a:p>
          <a:p>
            <a:r>
              <a:rPr lang="en-GB" dirty="0"/>
              <a:t>We see this as fundamental from a risk management perspectives, for all the reasons – and more – that I just mentioned. </a:t>
            </a:r>
          </a:p>
          <a:p>
            <a:endParaRPr lang="en-GB" dirty="0"/>
          </a:p>
          <a:p>
            <a:r>
              <a:rPr lang="en-GB" dirty="0"/>
              <a:t>But what to include in ESG reporting is critical to make it meaningful. ESG is not intended to specify social responsibility, or about “doing good”. Instead ESG is intended to be a risk management tool, both for investors and for corporates who ultimately have to manage these risks at an operational level. Looking at the current status of material risks being disclosed by issuers, there is a lack of alignment between what’s included in the sustainability report and what is disclosed in risk filings to the stock exchange. Only 29% of material issues disclosed in sustainability reporting are also reported as risks in mainstream reporting. 35% of companies are strictly speaking misaligned, based on a WBCSD report in 2017. (FYI - https://www.wbcsd.org/Programs/Redefining-Value/Business-Decision-Making/Measurement-Valuation/Resources/Sustainability-and-enterprise-risk-management-The-first-step-towards-integration)</a:t>
            </a:r>
          </a:p>
          <a:p>
            <a:endParaRPr lang="en-GB" dirty="0"/>
          </a:p>
          <a:p>
            <a:r>
              <a:rPr lang="en-GB" dirty="0"/>
              <a:t>That means that ESG reporting has not achieved its purpose, namely to provide the tools to look beyond short term business risks, but instead understand how the business may need to evolve to deal with changing social and environmental circumstances in the medium to long term. This requires some level of understanding on what these risks mean from a financial perspective, so that the board can use this information for decision making. This is ultimately what makes ESG real at an operational level. COSO and WBCSD published a report on how to integrate ESG into Enterprise Risk Management, something I would encourage all issuers to review if they haven’t already done so.</a:t>
            </a:r>
          </a:p>
        </p:txBody>
      </p:sp>
      <p:sp>
        <p:nvSpPr>
          <p:cNvPr id="4" name="Slide Number Placeholder 3"/>
          <p:cNvSpPr>
            <a:spLocks noGrp="1"/>
          </p:cNvSpPr>
          <p:nvPr>
            <p:ph type="sldNum" sz="quarter" idx="10"/>
          </p:nvPr>
        </p:nvSpPr>
        <p:spPr/>
        <p:txBody>
          <a:bodyPr/>
          <a:lstStyle/>
          <a:p>
            <a:fld id="{603C96E8-28D0-4822-BD7F-9D4854EEC2F6}" type="slidenum">
              <a:rPr lang="zh-HK" altLang="en-US" smtClean="0"/>
              <a:t>10</a:t>
            </a:fld>
            <a:endParaRPr lang="zh-HK" altLang="en-US"/>
          </a:p>
        </p:txBody>
      </p:sp>
    </p:spTree>
    <p:extLst>
      <p:ext uri="{BB962C8B-B14F-4D97-AF65-F5344CB8AC3E}">
        <p14:creationId xmlns:p14="http://schemas.microsoft.com/office/powerpoint/2010/main" val="313808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risk management, materiality of ESG reporting also helps to manage stakeholder expectations, responds to reporting requirements including </a:t>
            </a:r>
            <a:r>
              <a:rPr lang="en-GB" dirty="0" err="1"/>
              <a:t>HKEx</a:t>
            </a:r>
            <a:r>
              <a:rPr lang="en-GB" dirty="0"/>
              <a:t>, and allows for improved communication in a focused sustainability or ESG report. </a:t>
            </a:r>
          </a:p>
          <a:p>
            <a:endParaRPr lang="en-GB" dirty="0"/>
          </a:p>
          <a:p>
            <a:r>
              <a:rPr lang="en-GB" dirty="0"/>
              <a:t>We have conducted a megatrends analysis this year to look at the big picture of what CLP is facing in the various markets where we operate. This is the basis for a more detailed analysis of existing risk management and other internal tools, that we discussed in detail with the senior management team across the various business units and group functions at CLP. This helped us to confirm what is material for reporting in our sustainability report. We look forward to disclosing more details on this in our upcoming 2018 report.</a:t>
            </a:r>
          </a:p>
        </p:txBody>
      </p:sp>
      <p:sp>
        <p:nvSpPr>
          <p:cNvPr id="4" name="Slide Number Placeholder 3"/>
          <p:cNvSpPr>
            <a:spLocks noGrp="1"/>
          </p:cNvSpPr>
          <p:nvPr>
            <p:ph type="sldNum" sz="quarter" idx="10"/>
          </p:nvPr>
        </p:nvSpPr>
        <p:spPr/>
        <p:txBody>
          <a:bodyPr/>
          <a:lstStyle/>
          <a:p>
            <a:fld id="{603C96E8-28D0-4822-BD7F-9D4854EEC2F6}" type="slidenum">
              <a:rPr lang="zh-HK" altLang="en-US" smtClean="0"/>
              <a:t>11</a:t>
            </a:fld>
            <a:endParaRPr lang="zh-HK" altLang="en-US"/>
          </a:p>
        </p:txBody>
      </p:sp>
    </p:spTree>
    <p:extLst>
      <p:ext uri="{BB962C8B-B14F-4D97-AF65-F5344CB8AC3E}">
        <p14:creationId xmlns:p14="http://schemas.microsoft.com/office/powerpoint/2010/main" val="2632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13</a:t>
            </a:fld>
            <a:endParaRPr lang="zh-HK" altLang="en-US"/>
          </a:p>
        </p:txBody>
      </p:sp>
    </p:spTree>
    <p:extLst>
      <p:ext uri="{BB962C8B-B14F-4D97-AF65-F5344CB8AC3E}">
        <p14:creationId xmlns:p14="http://schemas.microsoft.com/office/powerpoint/2010/main" val="124665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2</a:t>
            </a:fld>
            <a:endParaRPr lang="zh-HK" altLang="en-US"/>
          </a:p>
        </p:txBody>
      </p:sp>
    </p:spTree>
    <p:extLst>
      <p:ext uri="{BB962C8B-B14F-4D97-AF65-F5344CB8AC3E}">
        <p14:creationId xmlns:p14="http://schemas.microsoft.com/office/powerpoint/2010/main" val="46560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3</a:t>
            </a:fld>
            <a:endParaRPr lang="zh-HK" altLang="en-US"/>
          </a:p>
        </p:txBody>
      </p:sp>
    </p:spTree>
    <p:extLst>
      <p:ext uri="{BB962C8B-B14F-4D97-AF65-F5344CB8AC3E}">
        <p14:creationId xmlns:p14="http://schemas.microsoft.com/office/powerpoint/2010/main" val="82906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4</a:t>
            </a:fld>
            <a:endParaRPr lang="zh-HK" altLang="en-US"/>
          </a:p>
        </p:txBody>
      </p:sp>
    </p:spTree>
    <p:extLst>
      <p:ext uri="{BB962C8B-B14F-4D97-AF65-F5344CB8AC3E}">
        <p14:creationId xmlns:p14="http://schemas.microsoft.com/office/powerpoint/2010/main" val="221277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5</a:t>
            </a:fld>
            <a:endParaRPr lang="zh-HK" altLang="en-US"/>
          </a:p>
        </p:txBody>
      </p:sp>
    </p:spTree>
    <p:extLst>
      <p:ext uri="{BB962C8B-B14F-4D97-AF65-F5344CB8AC3E}">
        <p14:creationId xmlns:p14="http://schemas.microsoft.com/office/powerpoint/2010/main" val="88458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6</a:t>
            </a:fld>
            <a:endParaRPr lang="zh-HK" altLang="en-US"/>
          </a:p>
        </p:txBody>
      </p:sp>
    </p:spTree>
    <p:extLst>
      <p:ext uri="{BB962C8B-B14F-4D97-AF65-F5344CB8AC3E}">
        <p14:creationId xmlns:p14="http://schemas.microsoft.com/office/powerpoint/2010/main" val="140266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7</a:t>
            </a:fld>
            <a:endParaRPr lang="zh-HK" altLang="en-US"/>
          </a:p>
        </p:txBody>
      </p:sp>
    </p:spTree>
    <p:extLst>
      <p:ext uri="{BB962C8B-B14F-4D97-AF65-F5344CB8AC3E}">
        <p14:creationId xmlns:p14="http://schemas.microsoft.com/office/powerpoint/2010/main" val="359485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 – comprehensive disclosure</a:t>
            </a:r>
          </a:p>
          <a:p>
            <a:r>
              <a:rPr lang="en-US" dirty="0"/>
              <a:t>SASB – some alignment within industry</a:t>
            </a:r>
          </a:p>
          <a:p>
            <a:r>
              <a:rPr lang="en-US" dirty="0"/>
              <a:t>IR – embedding sus into business; how values are being created</a:t>
            </a:r>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8</a:t>
            </a:fld>
            <a:endParaRPr lang="zh-HK" altLang="en-US"/>
          </a:p>
        </p:txBody>
      </p:sp>
    </p:spTree>
    <p:extLst>
      <p:ext uri="{BB962C8B-B14F-4D97-AF65-F5344CB8AC3E}">
        <p14:creationId xmlns:p14="http://schemas.microsoft.com/office/powerpoint/2010/main" val="94138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Disclosure are not mandatory in most cases – or mandatory disclosure are very limited: analysts don’t have sufficient information </a:t>
            </a:r>
          </a:p>
          <a:p>
            <a:pPr marL="171450" indent="-171450">
              <a:buFontTx/>
              <a:buChar char="-"/>
            </a:pPr>
            <a:r>
              <a:rPr lang="en-US" dirty="0"/>
              <a:t>Different methodologies</a:t>
            </a:r>
          </a:p>
          <a:p>
            <a:pPr marL="628650" lvl="1" indent="-171450">
              <a:buFontTx/>
              <a:buChar char="-"/>
            </a:pPr>
            <a:r>
              <a:rPr lang="en-US" dirty="0"/>
              <a:t>Aspects covered and weighting</a:t>
            </a:r>
          </a:p>
          <a:p>
            <a:pPr marL="628650" lvl="1" indent="-171450">
              <a:buFontTx/>
              <a:buChar char="-"/>
            </a:pPr>
            <a:r>
              <a:rPr lang="en-US" dirty="0"/>
              <a:t>Focus on management approach vs performance</a:t>
            </a:r>
          </a:p>
          <a:p>
            <a:pPr marL="628650" lvl="1" indent="-171450">
              <a:buFontTx/>
              <a:buChar char="-"/>
            </a:pPr>
            <a:r>
              <a:rPr lang="en-US" dirty="0"/>
              <a:t>Emphasis on disclosure (e.g. CDP in its early days) – and quantitative disclosure (Bloomberg) </a:t>
            </a:r>
          </a:p>
          <a:p>
            <a:pPr marL="628650" lvl="1" indent="-171450">
              <a:buFontTx/>
              <a:buChar char="-"/>
            </a:pPr>
            <a:r>
              <a:rPr lang="en-US" dirty="0"/>
              <a:t>Public information </a:t>
            </a:r>
            <a:r>
              <a:rPr lang="en-US"/>
              <a:t>vs internal </a:t>
            </a:r>
            <a:r>
              <a:rPr lang="en-US" dirty="0"/>
              <a:t>document</a:t>
            </a:r>
          </a:p>
        </p:txBody>
      </p:sp>
      <p:sp>
        <p:nvSpPr>
          <p:cNvPr id="4" name="Slide Number Placeholder 3"/>
          <p:cNvSpPr>
            <a:spLocks noGrp="1"/>
          </p:cNvSpPr>
          <p:nvPr>
            <p:ph type="sldNum" sz="quarter" idx="5"/>
          </p:nvPr>
        </p:nvSpPr>
        <p:spPr/>
        <p:txBody>
          <a:bodyPr/>
          <a:lstStyle/>
          <a:p>
            <a:fld id="{603C96E8-28D0-4822-BD7F-9D4854EEC2F6}" type="slidenum">
              <a:rPr lang="zh-HK" altLang="en-US" smtClean="0"/>
              <a:t>9</a:t>
            </a:fld>
            <a:endParaRPr lang="zh-HK" altLang="en-US"/>
          </a:p>
        </p:txBody>
      </p:sp>
    </p:spTree>
    <p:extLst>
      <p:ext uri="{BB962C8B-B14F-4D97-AF65-F5344CB8AC3E}">
        <p14:creationId xmlns:p14="http://schemas.microsoft.com/office/powerpoint/2010/main" val="146647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2" descr="E:\CLP New PPT Style\jpg\CLP175_PowerPoint Assets 2-14.jpg"/>
          <p:cNvPicPr>
            <a:picLocks noChangeAspect="1" noChangeArrowheads="1"/>
          </p:cNvPicPr>
          <p:nvPr userDrawn="1"/>
        </p:nvPicPr>
        <p:blipFill>
          <a:blip r:embed="rId2" cstate="print"/>
          <a:srcRect/>
          <a:stretch>
            <a:fillRect/>
          </a:stretch>
        </p:blipFill>
        <p:spPr bwMode="auto">
          <a:xfrm>
            <a:off x="0" y="0"/>
            <a:ext cx="9143999" cy="6859154"/>
          </a:xfrm>
          <a:prstGeom prst="rect">
            <a:avLst/>
          </a:prstGeom>
          <a:noFill/>
        </p:spPr>
      </p:pic>
      <p:sp>
        <p:nvSpPr>
          <p:cNvPr id="10" name="Title 1"/>
          <p:cNvSpPr txBox="1">
            <a:spLocks/>
          </p:cNvSpPr>
          <p:nvPr userDrawn="1"/>
        </p:nvSpPr>
        <p:spPr bwMode="auto">
          <a:xfrm>
            <a:off x="457200" y="6364224"/>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0033A0"/>
                </a:solidFill>
                <a:latin typeface="+mj-lt"/>
                <a:ea typeface="+mj-ea"/>
                <a:cs typeface="+mj-cs"/>
              </a:rPr>
              <a:t>Information Classification: Confidential/Proprietary</a:t>
            </a:r>
            <a:endParaRPr kumimoji="0" lang="en-US" sz="1000" b="0" i="0" u="none" strike="noStrike" kern="1200" cap="none" spc="0" normalizeH="0" baseline="0" noProof="0" dirty="0">
              <a:ln>
                <a:noFill/>
              </a:ln>
              <a:solidFill>
                <a:srgbClr val="0033A0"/>
              </a:solidFill>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8650" y="365126"/>
            <a:ext cx="7886700" cy="1325563"/>
          </a:xfrm>
          <a:prstGeom prst="rect">
            <a:avLst/>
          </a:prstGeom>
        </p:spPr>
        <p:txBody>
          <a:bodyPr anchor="ctr">
            <a:normAutofit/>
          </a:bodyPr>
          <a:lstStyle>
            <a:lvl1pPr algn="l">
              <a:defRPr sz="3000" b="1">
                <a:solidFill>
                  <a:srgbClr val="0033A0"/>
                </a:solidFill>
                <a:latin typeface="+mn-lt"/>
              </a:defRPr>
            </a:lvl1pPr>
          </a:lstStyle>
          <a:p>
            <a:r>
              <a:rPr lang="en-US" dirty="0"/>
              <a:t>Heading</a:t>
            </a:r>
          </a:p>
        </p:txBody>
      </p:sp>
      <p:sp>
        <p:nvSpPr>
          <p:cNvPr id="5" name="Content Placeholder 2"/>
          <p:cNvSpPr>
            <a:spLocks noGrp="1"/>
          </p:cNvSpPr>
          <p:nvPr>
            <p:ph idx="1" hasCustomPrompt="1"/>
          </p:nvPr>
        </p:nvSpPr>
        <p:spPr>
          <a:xfrm>
            <a:off x="628650" y="1825625"/>
            <a:ext cx="7886700" cy="4351338"/>
          </a:xfrm>
          <a:prstGeom prst="rect">
            <a:avLst/>
          </a:prstGeom>
        </p:spPr>
        <p:txBody>
          <a:bodyPr/>
          <a:lstStyle>
            <a:lvl1pPr marL="342900" indent="-342900">
              <a:buFont typeface="Arial" panose="020B0604020202020204" pitchFamily="34" charset="0"/>
              <a:buChar char="•"/>
              <a:defRPr sz="2000" baseline="0"/>
            </a:lvl1pPr>
            <a:lvl2pPr>
              <a:defRPr sz="1800"/>
            </a:lvl2pPr>
            <a:lvl3pPr>
              <a:defRPr sz="1600"/>
            </a:lvl3pPr>
            <a:lvl4pPr>
              <a:defRPr sz="1400"/>
            </a:lvl4pPr>
            <a:lvl5pPr>
              <a:defRPr sz="1200"/>
            </a:lvl5pPr>
          </a:lstStyle>
          <a:p>
            <a:pPr lvl="0"/>
            <a:r>
              <a:rPr lang="en-US" dirty="0"/>
              <a:t>Body text</a:t>
            </a:r>
          </a:p>
        </p:txBody>
      </p:sp>
      <p:sp>
        <p:nvSpPr>
          <p:cNvPr id="7" name="投影片編號版面配置區 1"/>
          <p:cNvSpPr txBox="1">
            <a:spLocks/>
          </p:cNvSpPr>
          <p:nvPr userDrawn="1"/>
        </p:nvSpPr>
        <p:spPr>
          <a:xfrm>
            <a:off x="8153400" y="6332575"/>
            <a:ext cx="615874" cy="246221"/>
          </a:xfrm>
          <a:prstGeom prst="rect">
            <a:avLst/>
          </a:prstGeom>
        </p:spPr>
        <p:txBody>
          <a:bodyPr wrap="none">
            <a:spAutoFit/>
          </a:bodyPr>
          <a:lstStyle>
            <a:defPPr>
              <a:defRPr lang="en-US"/>
            </a:defPPr>
            <a:lvl1pPr marL="0" algn="l" defTabSz="914400" rtl="0" eaLnBrk="1" latinLnBrk="0" hangingPunct="1">
              <a:defRPr lang="en-US" altLang="zh-HK" sz="1000" kern="1200" smtClean="0">
                <a:solidFill>
                  <a:srgbClr val="04349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E4EE4942-66DA-43BE-BACA-69B6D4838B10}" type="slidenum">
              <a:rPr smtClean="0"/>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3" descr="E:\PPT JPG\CLP_group_ppt4-56.png"/>
          <p:cNvPicPr>
            <a:picLocks noChangeAspect="1" noChangeArrowheads="1"/>
          </p:cNvPicPr>
          <p:nvPr/>
        </p:nvPicPr>
        <p:blipFill>
          <a:blip r:embed="rId4" cstate="print"/>
          <a:srcRect/>
          <a:stretch>
            <a:fillRect/>
          </a:stretch>
        </p:blipFill>
        <p:spPr bwMode="auto">
          <a:xfrm>
            <a:off x="521208" y="6291073"/>
            <a:ext cx="1073150" cy="298451"/>
          </a:xfrm>
          <a:prstGeom prst="rect">
            <a:avLst/>
          </a:prstGeom>
          <a:noFill/>
        </p:spPr>
      </p:pic>
      <p:sp>
        <p:nvSpPr>
          <p:cNvPr id="9" name="Rectangle 10"/>
          <p:cNvSpPr/>
          <p:nvPr userDrawn="1"/>
        </p:nvSpPr>
        <p:spPr>
          <a:xfrm>
            <a:off x="5345637" y="6332575"/>
            <a:ext cx="2844048" cy="246221"/>
          </a:xfrm>
          <a:prstGeom prst="rect">
            <a:avLst/>
          </a:prstGeom>
        </p:spPr>
        <p:txBody>
          <a:bodyPr wrap="none">
            <a:spAutoFit/>
          </a:bodyPr>
          <a:lstStyle/>
          <a:p>
            <a:pPr algn="r"/>
            <a:r>
              <a:rPr lang="en-US" sz="1000" dirty="0">
                <a:solidFill>
                  <a:srgbClr val="043491"/>
                </a:solidFill>
                <a:latin typeface="+mj-lt"/>
              </a:rPr>
              <a:t>Information Classification: Confidential/Proprietary</a:t>
            </a:r>
          </a:p>
        </p:txBody>
      </p:sp>
      <p:cxnSp>
        <p:nvCxnSpPr>
          <p:cNvPr id="10" name="Straight Connector 11"/>
          <p:cNvCxnSpPr/>
          <p:nvPr userDrawn="1"/>
        </p:nvCxnSpPr>
        <p:spPr>
          <a:xfrm>
            <a:off x="8165592" y="6408000"/>
            <a:ext cx="0" cy="108000"/>
          </a:xfrm>
          <a:prstGeom prst="line">
            <a:avLst/>
          </a:prstGeom>
          <a:ln>
            <a:solidFill>
              <a:srgbClr val="043491"/>
            </a:solidFill>
          </a:ln>
        </p:spPr>
        <p:style>
          <a:lnRef idx="1">
            <a:schemeClr val="accent1"/>
          </a:lnRef>
          <a:fillRef idx="0">
            <a:schemeClr val="accent1"/>
          </a:fillRef>
          <a:effectRef idx="0">
            <a:schemeClr val="accent1"/>
          </a:effectRef>
          <a:fontRef idx="minor">
            <a:schemeClr val="tx1"/>
          </a:fontRef>
        </p:style>
      </p:cxnSp>
      <p:sp>
        <p:nvSpPr>
          <p:cNvPr id="11" name="投影片編號版面配置區 6"/>
          <p:cNvSpPr>
            <a:spLocks noGrp="1"/>
          </p:cNvSpPr>
          <p:nvPr>
            <p:ph type="sldNum" sz="quarter" idx="4"/>
          </p:nvPr>
        </p:nvSpPr>
        <p:spPr>
          <a:xfrm>
            <a:off x="8131629" y="6339832"/>
            <a:ext cx="615874" cy="246221"/>
          </a:xfrm>
          <a:prstGeom prst="rect">
            <a:avLst/>
          </a:prstGeom>
        </p:spPr>
        <p:txBody>
          <a:bodyPr wrap="none">
            <a:spAutoFit/>
          </a:bodyPr>
          <a:lstStyle>
            <a:lvl1pPr>
              <a:defRPr lang="en-US" altLang="zh-HK" sz="1000" smtClean="0">
                <a:solidFill>
                  <a:srgbClr val="043491"/>
                </a:solidFill>
                <a:latin typeface="+mj-lt"/>
              </a:defRPr>
            </a:lvl1pPr>
          </a:lstStyle>
          <a:p>
            <a:r>
              <a:rPr lang="en-US" dirty="0"/>
              <a:t>Page </a:t>
            </a:r>
            <a:fld id="{E4EE4942-66DA-43BE-BACA-69B6D4838B10}" type="slidenum">
              <a:rPr smtClean="0"/>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057401"/>
            <a:ext cx="7772400" cy="1470025"/>
          </a:xfrm>
          <a:prstGeom prst="rect">
            <a:avLst/>
          </a:prstGeom>
        </p:spPr>
        <p:txBody>
          <a:bodyPr anchor="t"/>
          <a:lstStyle>
            <a:lvl1pPr>
              <a:defRPr baseline="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33A0"/>
                </a:solidFill>
                <a:effectLst/>
                <a:uLnTx/>
                <a:uFillTx/>
                <a:latin typeface="+mj-lt"/>
                <a:ea typeface="+mj-ea"/>
                <a:cs typeface="+mj-cs"/>
              </a:rPr>
              <a:t>PASS Seminar</a:t>
            </a:r>
            <a:br>
              <a:rPr kumimoji="0" lang="en-US" sz="2800" b="0" i="0" u="none" strike="noStrike" kern="1200" cap="none" spc="0" normalizeH="0" baseline="0" noProof="0" dirty="0">
                <a:ln>
                  <a:noFill/>
                </a:ln>
                <a:solidFill>
                  <a:srgbClr val="0033A0"/>
                </a:solidFill>
                <a:effectLst/>
                <a:uLnTx/>
                <a:uFillTx/>
                <a:latin typeface="+mj-lt"/>
                <a:ea typeface="+mj-ea"/>
                <a:cs typeface="+mj-cs"/>
              </a:rPr>
            </a:br>
            <a:r>
              <a:rPr kumimoji="0" lang="en-US" sz="2800" b="0" i="0" u="none" strike="noStrike" kern="1200" cap="none" spc="0" normalizeH="0" baseline="0" noProof="0" dirty="0">
                <a:ln>
                  <a:noFill/>
                </a:ln>
                <a:solidFill>
                  <a:srgbClr val="0033A0"/>
                </a:solidFill>
                <a:effectLst/>
                <a:uLnTx/>
                <a:uFillTx/>
                <a:latin typeface="+mj-lt"/>
                <a:ea typeface="+mj-ea"/>
                <a:cs typeface="+mj-cs"/>
              </a:rPr>
              <a:t>Business case for sustainability: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solidFill>
                  <a:srgbClr val="0033A0"/>
                </a:solidFill>
                <a:latin typeface="+mj-lt"/>
                <a:ea typeface="+mj-ea"/>
                <a:cs typeface="+mj-cs"/>
              </a:rPr>
              <a:t>CLP’s experience</a:t>
            </a:r>
            <a:endParaRPr kumimoji="0" lang="en-US" sz="2800" b="0" i="0" u="none" strike="noStrike" kern="1200" cap="none" spc="0" normalizeH="0" baseline="0" noProof="0" dirty="0">
              <a:ln>
                <a:noFill/>
              </a:ln>
              <a:solidFill>
                <a:srgbClr val="0033A0"/>
              </a:solidFill>
              <a:effectLst/>
              <a:uLnTx/>
              <a:uFillTx/>
              <a:latin typeface="+mj-lt"/>
              <a:ea typeface="+mj-ea"/>
              <a:cs typeface="+mj-cs"/>
            </a:endParaRPr>
          </a:p>
        </p:txBody>
      </p:sp>
      <p:sp>
        <p:nvSpPr>
          <p:cNvPr id="6" name="Title 1"/>
          <p:cNvSpPr txBox="1">
            <a:spLocks/>
          </p:cNvSpPr>
          <p:nvPr/>
        </p:nvSpPr>
        <p:spPr bwMode="auto">
          <a:xfrm>
            <a:off x="457200" y="3711576"/>
            <a:ext cx="7772400" cy="1470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1800"/>
              </a:lnSpc>
              <a:spcBef>
                <a:spcPct val="0"/>
              </a:spcBef>
              <a:spcAft>
                <a:spcPct val="0"/>
              </a:spcAft>
              <a:buClrTx/>
              <a:buSzTx/>
              <a:buFontTx/>
              <a:buNone/>
              <a:tabLst/>
              <a:defRPr/>
            </a:pPr>
            <a:r>
              <a:rPr lang="en-US" sz="1600" dirty="0">
                <a:solidFill>
                  <a:srgbClr val="008AD8"/>
                </a:solidFill>
                <a:latin typeface="+mj-lt"/>
                <a:ea typeface="+mj-ea"/>
                <a:cs typeface="+mj-cs"/>
              </a:rPr>
              <a:t>Kit-</a:t>
            </a:r>
            <a:r>
              <a:rPr lang="en-US" sz="1600" dirty="0" err="1">
                <a:solidFill>
                  <a:srgbClr val="008AD8"/>
                </a:solidFill>
                <a:latin typeface="+mj-lt"/>
                <a:ea typeface="+mj-ea"/>
                <a:cs typeface="+mj-cs"/>
              </a:rPr>
              <a:t>fong</a:t>
            </a:r>
            <a:r>
              <a:rPr lang="en-US" sz="1600" dirty="0">
                <a:solidFill>
                  <a:srgbClr val="008AD8"/>
                </a:solidFill>
                <a:latin typeface="+mj-lt"/>
                <a:ea typeface="+mj-ea"/>
                <a:cs typeface="+mj-cs"/>
              </a:rPr>
              <a:t> Law</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a:p>
            <a:pPr marL="0" marR="0" lvl="0" indent="0" algn="l" defTabSz="914400" rtl="0" eaLnBrk="1" fontAlgn="base" latinLnBrk="0" hangingPunct="1">
              <a:lnSpc>
                <a:spcPts val="1800"/>
              </a:lnSpc>
              <a:spcBef>
                <a:spcPct val="0"/>
              </a:spcBef>
              <a:spcAft>
                <a:spcPct val="0"/>
              </a:spcAft>
              <a:buClrTx/>
              <a:buSzTx/>
              <a:buFontTx/>
              <a:buNone/>
              <a:tabLst/>
              <a:defRPr/>
            </a:pPr>
            <a:r>
              <a:rPr lang="en-US" sz="1600" dirty="0">
                <a:solidFill>
                  <a:srgbClr val="008AD8"/>
                </a:solidFill>
                <a:latin typeface="+mj-lt"/>
                <a:ea typeface="+mj-ea"/>
                <a:cs typeface="+mj-cs"/>
              </a:rPr>
              <a:t>Manager – Group Sustainability </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a:p>
            <a:pPr marL="0" marR="0" lvl="0" indent="0" algn="l" defTabSz="914400" rtl="0" eaLnBrk="1" fontAlgn="base" latinLnBrk="0" hangingPunct="1">
              <a:lnSpc>
                <a:spcPts val="27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AD8"/>
                </a:solidFill>
                <a:effectLst/>
                <a:uLnTx/>
                <a:uFillTx/>
                <a:latin typeface="+mj-lt"/>
                <a:ea typeface="+mj-ea"/>
                <a:cs typeface="+mj-cs"/>
              </a:rPr>
              <a:t>1 </a:t>
            </a:r>
            <a:r>
              <a:rPr lang="en-US" sz="1600" dirty="0">
                <a:solidFill>
                  <a:srgbClr val="008AD8"/>
                </a:solidFill>
                <a:latin typeface="+mj-lt"/>
                <a:ea typeface="+mj-ea"/>
                <a:cs typeface="+mj-cs"/>
              </a:rPr>
              <a:t>April 2019 </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A227-1C64-4166-8350-1EFDEF80DAA4}"/>
              </a:ext>
            </a:extLst>
          </p:cNvPr>
          <p:cNvSpPr>
            <a:spLocks noGrp="1"/>
          </p:cNvSpPr>
          <p:nvPr>
            <p:ph type="title"/>
          </p:nvPr>
        </p:nvSpPr>
        <p:spPr/>
        <p:txBody>
          <a:bodyPr/>
          <a:lstStyle/>
          <a:p>
            <a:r>
              <a:rPr lang="en-GB" dirty="0"/>
              <a:t>Are we communicating ESG risks well? </a:t>
            </a:r>
          </a:p>
        </p:txBody>
      </p:sp>
      <p:sp>
        <p:nvSpPr>
          <p:cNvPr id="3" name="Content Placeholder 2">
            <a:extLst>
              <a:ext uri="{FF2B5EF4-FFF2-40B4-BE49-F238E27FC236}">
                <a16:creationId xmlns:a16="http://schemas.microsoft.com/office/drawing/2014/main" id="{FED2324D-6EE7-4309-9481-B2882E8F0A16}"/>
              </a:ext>
            </a:extLst>
          </p:cNvPr>
          <p:cNvSpPr>
            <a:spLocks noGrp="1"/>
          </p:cNvSpPr>
          <p:nvPr>
            <p:ph idx="1"/>
          </p:nvPr>
        </p:nvSpPr>
        <p:spPr>
          <a:xfrm>
            <a:off x="628650" y="1825625"/>
            <a:ext cx="5238750" cy="4351338"/>
          </a:xfrm>
        </p:spPr>
        <p:txBody>
          <a:bodyPr/>
          <a:lstStyle/>
          <a:p>
            <a:r>
              <a:rPr lang="en-GB" sz="1800" dirty="0"/>
              <a:t>29% alignment between material risks disclosed in a company’s risk filings compared to material issues in sustainability report</a:t>
            </a:r>
          </a:p>
          <a:p>
            <a:r>
              <a:rPr lang="en-GB" sz="1800" dirty="0"/>
              <a:t>35% of companies had no alignment</a:t>
            </a:r>
          </a:p>
          <a:p>
            <a:endParaRPr lang="en-GB" sz="1800" dirty="0"/>
          </a:p>
          <a:p>
            <a:pPr marL="0" indent="0">
              <a:buNone/>
            </a:pPr>
            <a:r>
              <a:rPr lang="en-GB" sz="1800" dirty="0"/>
              <a:t>Challenges: </a:t>
            </a:r>
          </a:p>
          <a:p>
            <a:r>
              <a:rPr lang="en-GB" sz="1800" dirty="0"/>
              <a:t>ESG risks tend to be long-term and difficult to quantify in monetary terms</a:t>
            </a:r>
          </a:p>
          <a:p>
            <a:r>
              <a:rPr lang="en-GB" sz="1800" dirty="0"/>
              <a:t>Lack of understanding of ESG risks at the board level</a:t>
            </a:r>
          </a:p>
          <a:p>
            <a:r>
              <a:rPr lang="en-GB" sz="1800" dirty="0"/>
              <a:t>ESG risks are often viewed as less significant than operational or financial risks</a:t>
            </a:r>
          </a:p>
        </p:txBody>
      </p:sp>
      <p:sp>
        <p:nvSpPr>
          <p:cNvPr id="4" name="Rectangle 3">
            <a:extLst>
              <a:ext uri="{FF2B5EF4-FFF2-40B4-BE49-F238E27FC236}">
                <a16:creationId xmlns:a16="http://schemas.microsoft.com/office/drawing/2014/main" id="{00A8A135-5FE0-4293-9AB2-717A714A39EA}"/>
              </a:ext>
            </a:extLst>
          </p:cNvPr>
          <p:cNvSpPr/>
          <p:nvPr/>
        </p:nvSpPr>
        <p:spPr>
          <a:xfrm>
            <a:off x="5943600" y="5086335"/>
            <a:ext cx="2819400" cy="646331"/>
          </a:xfrm>
          <a:prstGeom prst="rect">
            <a:avLst/>
          </a:prstGeom>
        </p:spPr>
        <p:txBody>
          <a:bodyPr wrap="square">
            <a:spAutoFit/>
          </a:bodyPr>
          <a:lstStyle/>
          <a:p>
            <a:r>
              <a:rPr lang="en-GB" sz="1200" i="1" dirty="0">
                <a:solidFill>
                  <a:srgbClr val="535860"/>
                </a:solidFill>
                <a:latin typeface="ConduitITCStd-Italic"/>
              </a:rPr>
              <a:t>Source: WBCSD (Jan 2017), Sustainability and enterprise risk management: The first step towards integration.</a:t>
            </a:r>
            <a:endParaRPr lang="en-GB" sz="1200" dirty="0"/>
          </a:p>
        </p:txBody>
      </p:sp>
      <p:pic>
        <p:nvPicPr>
          <p:cNvPr id="7" name="Picture 6">
            <a:extLst>
              <a:ext uri="{FF2B5EF4-FFF2-40B4-BE49-F238E27FC236}">
                <a16:creationId xmlns:a16="http://schemas.microsoft.com/office/drawing/2014/main" id="{6FA9F053-A2BF-4E41-92A6-3841E1D39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835150"/>
            <a:ext cx="2203693" cy="3106724"/>
          </a:xfrm>
          <a:prstGeom prst="rect">
            <a:avLst/>
          </a:prstGeom>
          <a:ln>
            <a:solidFill>
              <a:schemeClr val="bg1">
                <a:lumMod val="50000"/>
              </a:schemeClr>
            </a:solidFill>
          </a:ln>
        </p:spPr>
      </p:pic>
    </p:spTree>
    <p:extLst>
      <p:ext uri="{BB962C8B-B14F-4D97-AF65-F5344CB8AC3E}">
        <p14:creationId xmlns:p14="http://schemas.microsoft.com/office/powerpoint/2010/main" val="206991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5660-4C44-42A7-8B92-0539C6716572}"/>
              </a:ext>
            </a:extLst>
          </p:cNvPr>
          <p:cNvSpPr>
            <a:spLocks noGrp="1"/>
          </p:cNvSpPr>
          <p:nvPr>
            <p:ph type="title"/>
          </p:nvPr>
        </p:nvSpPr>
        <p:spPr/>
        <p:txBody>
          <a:bodyPr/>
          <a:lstStyle/>
          <a:p>
            <a:r>
              <a:rPr lang="en-GB" dirty="0"/>
              <a:t>ESG materiality is essential to better understand where the headwinds are coming from</a:t>
            </a:r>
          </a:p>
        </p:txBody>
      </p:sp>
      <p:sp>
        <p:nvSpPr>
          <p:cNvPr id="3" name="Content Placeholder 2">
            <a:extLst>
              <a:ext uri="{FF2B5EF4-FFF2-40B4-BE49-F238E27FC236}">
                <a16:creationId xmlns:a16="http://schemas.microsoft.com/office/drawing/2014/main" id="{E643D619-D586-40AB-B71A-B010546BF410}"/>
              </a:ext>
            </a:extLst>
          </p:cNvPr>
          <p:cNvSpPr>
            <a:spLocks noGrp="1"/>
          </p:cNvSpPr>
          <p:nvPr>
            <p:ph idx="1"/>
          </p:nvPr>
        </p:nvSpPr>
        <p:spPr>
          <a:xfrm>
            <a:off x="628650" y="1828800"/>
            <a:ext cx="4781550" cy="4351338"/>
          </a:xfrm>
        </p:spPr>
        <p:txBody>
          <a:bodyPr/>
          <a:lstStyle/>
          <a:p>
            <a:r>
              <a:rPr lang="en-GB" dirty="0"/>
              <a:t>Forward looking – clarify ESG risks and opportunities ahead</a:t>
            </a:r>
          </a:p>
          <a:p>
            <a:r>
              <a:rPr lang="en-GB" dirty="0"/>
              <a:t>A more focused ESG report, and increases strategic value of a sustainability report</a:t>
            </a:r>
          </a:p>
          <a:p>
            <a:endParaRPr lang="en-GB" i="1" dirty="0"/>
          </a:p>
          <a:p>
            <a:pPr marL="0" indent="0">
              <a:buNone/>
            </a:pPr>
            <a:r>
              <a:rPr lang="en-GB" b="1" dirty="0"/>
              <a:t>Starting Point</a:t>
            </a:r>
          </a:p>
          <a:p>
            <a:r>
              <a:rPr lang="en-GB" i="1" dirty="0"/>
              <a:t>Megatrends analysis to </a:t>
            </a:r>
            <a:r>
              <a:rPr lang="en-GB" dirty="0"/>
              <a:t>deepen understanding  of how broad changes in the environment, society, technology and governance affects the company</a:t>
            </a:r>
          </a:p>
          <a:p>
            <a:endParaRPr lang="en-GB" dirty="0"/>
          </a:p>
        </p:txBody>
      </p:sp>
      <p:pic>
        <p:nvPicPr>
          <p:cNvPr id="5" name="Picture 4">
            <a:extLst>
              <a:ext uri="{FF2B5EF4-FFF2-40B4-BE49-F238E27FC236}">
                <a16:creationId xmlns:a16="http://schemas.microsoft.com/office/drawing/2014/main" id="{1235126F-42F2-4451-BA37-A28B38793992}"/>
              </a:ext>
            </a:extLst>
          </p:cNvPr>
          <p:cNvPicPr>
            <a:picLocks noChangeAspect="1"/>
          </p:cNvPicPr>
          <p:nvPr/>
        </p:nvPicPr>
        <p:blipFill>
          <a:blip r:embed="rId3"/>
          <a:stretch>
            <a:fillRect/>
          </a:stretch>
        </p:blipFill>
        <p:spPr>
          <a:xfrm>
            <a:off x="6020666" y="1690689"/>
            <a:ext cx="2265218" cy="3078937"/>
          </a:xfrm>
          <a:prstGeom prst="rect">
            <a:avLst/>
          </a:prstGeom>
        </p:spPr>
      </p:pic>
      <p:sp>
        <p:nvSpPr>
          <p:cNvPr id="6" name="Rectangle 5">
            <a:extLst>
              <a:ext uri="{FF2B5EF4-FFF2-40B4-BE49-F238E27FC236}">
                <a16:creationId xmlns:a16="http://schemas.microsoft.com/office/drawing/2014/main" id="{7AF6D7F7-1870-48F0-A76F-2072E860F9BF}"/>
              </a:ext>
            </a:extLst>
          </p:cNvPr>
          <p:cNvSpPr/>
          <p:nvPr/>
        </p:nvSpPr>
        <p:spPr>
          <a:xfrm>
            <a:off x="6020666" y="4953000"/>
            <a:ext cx="2809875" cy="830997"/>
          </a:xfrm>
          <a:prstGeom prst="rect">
            <a:avLst/>
          </a:prstGeom>
        </p:spPr>
        <p:txBody>
          <a:bodyPr wrap="square">
            <a:spAutoFit/>
          </a:bodyPr>
          <a:lstStyle/>
          <a:p>
            <a:r>
              <a:rPr lang="en-GB" sz="1200" i="1" dirty="0">
                <a:solidFill>
                  <a:srgbClr val="535860"/>
                </a:solidFill>
                <a:latin typeface="ConduitITCStd-Italic"/>
              </a:rPr>
              <a:t>Source: COSO/ WBCSD (Oct 2018), Guidance for Applying Enterprise Risk Management (ERM) to Environmental, Social and Governance (ESG)-related Risks</a:t>
            </a:r>
            <a:endParaRPr lang="en-GB" sz="1200" dirty="0"/>
          </a:p>
        </p:txBody>
      </p:sp>
    </p:spTree>
    <p:extLst>
      <p:ext uri="{BB962C8B-B14F-4D97-AF65-F5344CB8AC3E}">
        <p14:creationId xmlns:p14="http://schemas.microsoft.com/office/powerpoint/2010/main" val="198324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5F6A-D034-4B56-8BE9-53E1599EFDE9}"/>
              </a:ext>
            </a:extLst>
          </p:cNvPr>
          <p:cNvSpPr>
            <a:spLocks noGrp="1"/>
          </p:cNvSpPr>
          <p:nvPr>
            <p:ph type="title"/>
          </p:nvPr>
        </p:nvSpPr>
        <p:spPr>
          <a:xfrm>
            <a:off x="628650" y="365127"/>
            <a:ext cx="7886700" cy="1006474"/>
          </a:xfrm>
        </p:spPr>
        <p:txBody>
          <a:bodyPr>
            <a:normAutofit/>
          </a:bodyPr>
          <a:lstStyle/>
          <a:p>
            <a:r>
              <a:rPr lang="en-US" sz="2800" dirty="0"/>
              <a:t>CLP’s 2018 SR focuses on five material topics </a:t>
            </a:r>
          </a:p>
        </p:txBody>
      </p:sp>
      <p:pic>
        <p:nvPicPr>
          <p:cNvPr id="2052" name="Picture 4" descr="https://sustainability.clpgroup.com/-/media/Sustainability/Main/2018/Delivering-Our-Purpose-in-a-Changing-World/image027.ashx?h=861&amp;la=en&amp;w=1280&amp;hash=6A93CBE956FCA34E88443EAA03D22D1D88D1279A">
            <a:extLst>
              <a:ext uri="{FF2B5EF4-FFF2-40B4-BE49-F238E27FC236}">
                <a16:creationId xmlns:a16="http://schemas.microsoft.com/office/drawing/2014/main" id="{8C699A4F-EE3E-4744-A5E0-F27CB668F9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7497573" cy="5043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ACBD127-F09B-46BE-B697-E8D33B53A6FD}"/>
              </a:ext>
            </a:extLst>
          </p:cNvPr>
          <p:cNvSpPr/>
          <p:nvPr/>
        </p:nvSpPr>
        <p:spPr>
          <a:xfrm>
            <a:off x="1447800" y="4038600"/>
            <a:ext cx="2743200" cy="205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frameworks have been developed for climate change – e.g. CDP, TCFD</a:t>
            </a:r>
          </a:p>
        </p:txBody>
      </p:sp>
      <p:pic>
        <p:nvPicPr>
          <p:cNvPr id="4098" name="Picture 2" descr="Image result for tcfd">
            <a:extLst>
              <a:ext uri="{FF2B5EF4-FFF2-40B4-BE49-F238E27FC236}">
                <a16:creationId xmlns:a16="http://schemas.microsoft.com/office/drawing/2014/main" id="{A27917F7-CC5F-40BB-88F9-B256C50B17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097447"/>
            <a:ext cx="7886700" cy="3807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A9AF8C7-261E-43A7-82A1-7A5C8A22BD18}"/>
              </a:ext>
            </a:extLst>
          </p:cNvPr>
          <p:cNvSpPr/>
          <p:nvPr/>
        </p:nvSpPr>
        <p:spPr>
          <a:xfrm>
            <a:off x="3886200" y="5029200"/>
            <a:ext cx="4629150" cy="875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5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DE4F-4506-437A-AD8B-38EF6F1654A3}"/>
              </a:ext>
            </a:extLst>
          </p:cNvPr>
          <p:cNvSpPr>
            <a:spLocks noGrp="1"/>
          </p:cNvSpPr>
          <p:nvPr>
            <p:ph type="title"/>
          </p:nvPr>
        </p:nvSpPr>
        <p:spPr/>
        <p:txBody>
          <a:bodyPr/>
          <a:lstStyle/>
          <a:p>
            <a:r>
              <a:rPr lang="en-US" dirty="0"/>
              <a:t>ESG reporting will stay – what’s next? </a:t>
            </a:r>
          </a:p>
        </p:txBody>
      </p:sp>
      <p:graphicFrame>
        <p:nvGraphicFramePr>
          <p:cNvPr id="6" name="Content Placeholder 5">
            <a:extLst>
              <a:ext uri="{FF2B5EF4-FFF2-40B4-BE49-F238E27FC236}">
                <a16:creationId xmlns:a16="http://schemas.microsoft.com/office/drawing/2014/main" id="{9CA9FFC0-2AD0-4882-BBD0-6222F89C4889}"/>
              </a:ext>
            </a:extLst>
          </p:cNvPr>
          <p:cNvGraphicFramePr>
            <a:graphicFrameLocks noGrp="1"/>
          </p:cNvGraphicFramePr>
          <p:nvPr>
            <p:ph idx="1"/>
            <p:extLst>
              <p:ext uri="{D42A27DB-BD31-4B8C-83A1-F6EECF244321}">
                <p14:modId xmlns:p14="http://schemas.microsoft.com/office/powerpoint/2010/main" val="3575855260"/>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6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057401"/>
            <a:ext cx="7772400" cy="1470025"/>
          </a:xfrm>
          <a:prstGeom prst="rect">
            <a:avLst/>
          </a:prstGeom>
        </p:spPr>
        <p:txBody>
          <a:bodyPr anchor="t"/>
          <a:lstStyle>
            <a:lvl1pPr>
              <a:defRPr baseline="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33A0"/>
                </a:solidFill>
                <a:effectLst/>
                <a:uLnTx/>
                <a:uFillTx/>
                <a:latin typeface="+mj-lt"/>
                <a:ea typeface="+mj-ea"/>
                <a:cs typeface="+mj-cs"/>
              </a:rPr>
              <a:t>PASS Seminar</a:t>
            </a:r>
            <a:br>
              <a:rPr kumimoji="0" lang="en-US" sz="2800" b="0" i="0" u="none" strike="noStrike" kern="1200" cap="none" spc="0" normalizeH="0" baseline="0" noProof="0" dirty="0">
                <a:ln>
                  <a:noFill/>
                </a:ln>
                <a:solidFill>
                  <a:srgbClr val="0033A0"/>
                </a:solidFill>
                <a:effectLst/>
                <a:uLnTx/>
                <a:uFillTx/>
                <a:latin typeface="+mj-lt"/>
                <a:ea typeface="+mj-ea"/>
                <a:cs typeface="+mj-cs"/>
              </a:rPr>
            </a:br>
            <a:r>
              <a:rPr kumimoji="0" lang="en-US" sz="2800" b="0" i="0" u="none" strike="noStrike" kern="1200" cap="none" spc="0" normalizeH="0" baseline="0" noProof="0" dirty="0">
                <a:ln>
                  <a:noFill/>
                </a:ln>
                <a:solidFill>
                  <a:srgbClr val="0033A0"/>
                </a:solidFill>
                <a:effectLst/>
                <a:uLnTx/>
                <a:uFillTx/>
                <a:latin typeface="+mj-lt"/>
                <a:ea typeface="+mj-ea"/>
                <a:cs typeface="+mj-cs"/>
              </a:rPr>
              <a:t>Business case for sustainability: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solidFill>
                  <a:srgbClr val="0033A0"/>
                </a:solidFill>
                <a:latin typeface="+mj-lt"/>
                <a:ea typeface="+mj-ea"/>
                <a:cs typeface="+mj-cs"/>
              </a:rPr>
              <a:t>CLP’s experience</a:t>
            </a:r>
            <a:endParaRPr kumimoji="0" lang="en-US" sz="2800" b="0" i="0" u="none" strike="noStrike" kern="1200" cap="none" spc="0" normalizeH="0" baseline="0" noProof="0" dirty="0">
              <a:ln>
                <a:noFill/>
              </a:ln>
              <a:solidFill>
                <a:srgbClr val="0033A0"/>
              </a:solidFill>
              <a:effectLst/>
              <a:uLnTx/>
              <a:uFillTx/>
              <a:latin typeface="+mj-lt"/>
              <a:ea typeface="+mj-ea"/>
              <a:cs typeface="+mj-cs"/>
            </a:endParaRPr>
          </a:p>
        </p:txBody>
      </p:sp>
      <p:sp>
        <p:nvSpPr>
          <p:cNvPr id="6" name="Title 1"/>
          <p:cNvSpPr txBox="1">
            <a:spLocks/>
          </p:cNvSpPr>
          <p:nvPr/>
        </p:nvSpPr>
        <p:spPr bwMode="auto">
          <a:xfrm>
            <a:off x="457200" y="3711576"/>
            <a:ext cx="7772400" cy="1470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1800"/>
              </a:lnSpc>
              <a:spcBef>
                <a:spcPct val="0"/>
              </a:spcBef>
              <a:spcAft>
                <a:spcPct val="0"/>
              </a:spcAft>
              <a:buClrTx/>
              <a:buSzTx/>
              <a:buFontTx/>
              <a:buNone/>
              <a:tabLst/>
              <a:defRPr/>
            </a:pPr>
            <a:r>
              <a:rPr lang="en-US" sz="1600" dirty="0">
                <a:solidFill>
                  <a:srgbClr val="008AD8"/>
                </a:solidFill>
                <a:latin typeface="+mj-lt"/>
                <a:ea typeface="+mj-ea"/>
                <a:cs typeface="+mj-cs"/>
              </a:rPr>
              <a:t>Kit-</a:t>
            </a:r>
            <a:r>
              <a:rPr lang="en-US" sz="1600" dirty="0" err="1">
                <a:solidFill>
                  <a:srgbClr val="008AD8"/>
                </a:solidFill>
                <a:latin typeface="+mj-lt"/>
                <a:ea typeface="+mj-ea"/>
                <a:cs typeface="+mj-cs"/>
              </a:rPr>
              <a:t>fong</a:t>
            </a:r>
            <a:r>
              <a:rPr lang="en-US" sz="1600" dirty="0">
                <a:solidFill>
                  <a:srgbClr val="008AD8"/>
                </a:solidFill>
                <a:latin typeface="+mj-lt"/>
                <a:ea typeface="+mj-ea"/>
                <a:cs typeface="+mj-cs"/>
              </a:rPr>
              <a:t> Law</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a:p>
            <a:pPr marL="0" marR="0" lvl="0" indent="0" algn="l" defTabSz="914400" rtl="0" eaLnBrk="1" fontAlgn="base" latinLnBrk="0" hangingPunct="1">
              <a:lnSpc>
                <a:spcPts val="1800"/>
              </a:lnSpc>
              <a:spcBef>
                <a:spcPct val="0"/>
              </a:spcBef>
              <a:spcAft>
                <a:spcPct val="0"/>
              </a:spcAft>
              <a:buClrTx/>
              <a:buSzTx/>
              <a:buFontTx/>
              <a:buNone/>
              <a:tabLst/>
              <a:defRPr/>
            </a:pPr>
            <a:r>
              <a:rPr lang="en-US" sz="1600" dirty="0">
                <a:solidFill>
                  <a:srgbClr val="008AD8"/>
                </a:solidFill>
                <a:latin typeface="+mj-lt"/>
                <a:ea typeface="+mj-ea"/>
                <a:cs typeface="+mj-cs"/>
              </a:rPr>
              <a:t>Manager – Group Sustainability </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a:p>
            <a:pPr marL="0" marR="0" lvl="0" indent="0" algn="l" defTabSz="914400" rtl="0" eaLnBrk="1" fontAlgn="base" latinLnBrk="0" hangingPunct="1">
              <a:lnSpc>
                <a:spcPts val="27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AD8"/>
                </a:solidFill>
                <a:effectLst/>
                <a:uLnTx/>
                <a:uFillTx/>
                <a:latin typeface="+mj-lt"/>
                <a:ea typeface="+mj-ea"/>
                <a:cs typeface="+mj-cs"/>
              </a:rPr>
              <a:t>1 </a:t>
            </a:r>
            <a:r>
              <a:rPr lang="en-US" sz="1600" dirty="0">
                <a:solidFill>
                  <a:srgbClr val="008AD8"/>
                </a:solidFill>
                <a:latin typeface="+mj-lt"/>
                <a:ea typeface="+mj-ea"/>
                <a:cs typeface="+mj-cs"/>
              </a:rPr>
              <a:t>April 2019 </a:t>
            </a:r>
            <a:endParaRPr kumimoji="0" lang="en-US" sz="1600" b="0" i="0" u="none" strike="noStrike" kern="1200" cap="none" spc="0" normalizeH="0" baseline="0" noProof="0" dirty="0">
              <a:ln>
                <a:noFill/>
              </a:ln>
              <a:solidFill>
                <a:srgbClr val="008AD8"/>
              </a:solidFill>
              <a:effectLst/>
              <a:uLnTx/>
              <a:uFillTx/>
              <a:latin typeface="+mj-lt"/>
              <a:ea typeface="+mj-ea"/>
              <a:cs typeface="+mj-cs"/>
            </a:endParaRPr>
          </a:p>
        </p:txBody>
      </p:sp>
    </p:spTree>
    <p:extLst>
      <p:ext uri="{BB962C8B-B14F-4D97-AF65-F5344CB8AC3E}">
        <p14:creationId xmlns:p14="http://schemas.microsoft.com/office/powerpoint/2010/main" val="57320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869D-A192-4EAA-914F-07B24AE98365}"/>
              </a:ext>
            </a:extLst>
          </p:cNvPr>
          <p:cNvSpPr>
            <a:spLocks noGrp="1"/>
          </p:cNvSpPr>
          <p:nvPr>
            <p:ph type="title"/>
          </p:nvPr>
        </p:nvSpPr>
        <p:spPr/>
        <p:txBody>
          <a:bodyPr/>
          <a:lstStyle/>
          <a:p>
            <a:r>
              <a:rPr lang="en-US" dirty="0"/>
              <a:t>About CLP </a:t>
            </a:r>
          </a:p>
        </p:txBody>
      </p:sp>
      <p:pic>
        <p:nvPicPr>
          <p:cNvPr id="5" name="Picture 4">
            <a:extLst>
              <a:ext uri="{FF2B5EF4-FFF2-40B4-BE49-F238E27FC236}">
                <a16:creationId xmlns:a16="http://schemas.microsoft.com/office/drawing/2014/main" id="{40685366-3C20-41BE-A11C-85C949FCB7A1}"/>
              </a:ext>
            </a:extLst>
          </p:cNvPr>
          <p:cNvPicPr>
            <a:picLocks noChangeAspect="1"/>
          </p:cNvPicPr>
          <p:nvPr/>
        </p:nvPicPr>
        <p:blipFill rotWithShape="1">
          <a:blip r:embed="rId3"/>
          <a:srcRect l="9295" r="14997" b="34448"/>
          <a:stretch/>
        </p:blipFill>
        <p:spPr>
          <a:xfrm>
            <a:off x="5449305" y="1371600"/>
            <a:ext cx="3046995" cy="2649738"/>
          </a:xfrm>
          <a:prstGeom prst="rect">
            <a:avLst/>
          </a:prstGeom>
        </p:spPr>
      </p:pic>
      <p:pic>
        <p:nvPicPr>
          <p:cNvPr id="12" name="Picture 11">
            <a:extLst>
              <a:ext uri="{FF2B5EF4-FFF2-40B4-BE49-F238E27FC236}">
                <a16:creationId xmlns:a16="http://schemas.microsoft.com/office/drawing/2014/main" id="{CCA5E0D9-7BA7-47B5-943D-2EDE6B6B3769}"/>
              </a:ext>
            </a:extLst>
          </p:cNvPr>
          <p:cNvPicPr>
            <a:picLocks noChangeAspect="1"/>
          </p:cNvPicPr>
          <p:nvPr/>
        </p:nvPicPr>
        <p:blipFill rotWithShape="1">
          <a:blip r:embed="rId4"/>
          <a:srcRect l="168" t="6170" r="4718" b="7131"/>
          <a:stretch/>
        </p:blipFill>
        <p:spPr>
          <a:xfrm>
            <a:off x="5097175" y="4445636"/>
            <a:ext cx="3719413" cy="1614662"/>
          </a:xfrm>
          <a:prstGeom prst="rect">
            <a:avLst/>
          </a:prstGeom>
        </p:spPr>
      </p:pic>
      <p:pic>
        <p:nvPicPr>
          <p:cNvPr id="13" name="Picture 12">
            <a:extLst>
              <a:ext uri="{FF2B5EF4-FFF2-40B4-BE49-F238E27FC236}">
                <a16:creationId xmlns:a16="http://schemas.microsoft.com/office/drawing/2014/main" id="{44CB5A70-E9D9-461F-BBA1-8CFFE069F923}"/>
              </a:ext>
            </a:extLst>
          </p:cNvPr>
          <p:cNvPicPr>
            <a:picLocks noChangeAspect="1"/>
          </p:cNvPicPr>
          <p:nvPr/>
        </p:nvPicPr>
        <p:blipFill rotWithShape="1">
          <a:blip r:embed="rId5"/>
          <a:srcRect l="2539" r="10863" b="72255"/>
          <a:stretch/>
        </p:blipFill>
        <p:spPr>
          <a:xfrm>
            <a:off x="507551" y="1592156"/>
            <a:ext cx="3899331" cy="917444"/>
          </a:xfrm>
          <a:prstGeom prst="rect">
            <a:avLst/>
          </a:prstGeom>
        </p:spPr>
      </p:pic>
      <p:pic>
        <p:nvPicPr>
          <p:cNvPr id="24" name="Picture 23">
            <a:extLst>
              <a:ext uri="{FF2B5EF4-FFF2-40B4-BE49-F238E27FC236}">
                <a16:creationId xmlns:a16="http://schemas.microsoft.com/office/drawing/2014/main" id="{80CCB531-B0BF-4BA7-8AE7-D2A136FEBB94}"/>
              </a:ext>
            </a:extLst>
          </p:cNvPr>
          <p:cNvPicPr>
            <a:picLocks noChangeAspect="1"/>
          </p:cNvPicPr>
          <p:nvPr/>
        </p:nvPicPr>
        <p:blipFill rotWithShape="1">
          <a:blip r:embed="rId5"/>
          <a:srcRect l="5516" t="28215" r="8190" b="48139"/>
          <a:stretch/>
        </p:blipFill>
        <p:spPr>
          <a:xfrm>
            <a:off x="402891" y="2946294"/>
            <a:ext cx="4169109" cy="838947"/>
          </a:xfrm>
          <a:prstGeom prst="rect">
            <a:avLst/>
          </a:prstGeom>
        </p:spPr>
      </p:pic>
      <p:grpSp>
        <p:nvGrpSpPr>
          <p:cNvPr id="32" name="Group 31">
            <a:extLst>
              <a:ext uri="{FF2B5EF4-FFF2-40B4-BE49-F238E27FC236}">
                <a16:creationId xmlns:a16="http://schemas.microsoft.com/office/drawing/2014/main" id="{ACCE2684-DE69-40B4-9FB8-9864F30E2FFE}"/>
              </a:ext>
            </a:extLst>
          </p:cNvPr>
          <p:cNvGrpSpPr/>
          <p:nvPr/>
        </p:nvGrpSpPr>
        <p:grpSpPr>
          <a:xfrm>
            <a:off x="488501" y="4166503"/>
            <a:ext cx="4048789" cy="1755147"/>
            <a:chOff x="432821" y="4290397"/>
            <a:chExt cx="4048789" cy="1755147"/>
          </a:xfrm>
        </p:grpSpPr>
        <p:pic>
          <p:nvPicPr>
            <p:cNvPr id="7" name="Picture 6">
              <a:extLst>
                <a:ext uri="{FF2B5EF4-FFF2-40B4-BE49-F238E27FC236}">
                  <a16:creationId xmlns:a16="http://schemas.microsoft.com/office/drawing/2014/main" id="{4E54520B-E0DB-4A1F-979E-F654069F9D32}"/>
                </a:ext>
              </a:extLst>
            </p:cNvPr>
            <p:cNvPicPr>
              <a:picLocks noChangeAspect="1"/>
            </p:cNvPicPr>
            <p:nvPr/>
          </p:nvPicPr>
          <p:blipFill>
            <a:blip r:embed="rId6"/>
            <a:stretch>
              <a:fillRect/>
            </a:stretch>
          </p:blipFill>
          <p:spPr>
            <a:xfrm>
              <a:off x="528088" y="4723594"/>
              <a:ext cx="693363" cy="724044"/>
            </a:xfrm>
            <a:prstGeom prst="rect">
              <a:avLst/>
            </a:prstGeom>
          </p:spPr>
        </p:pic>
        <p:pic>
          <p:nvPicPr>
            <p:cNvPr id="8" name="Picture 7">
              <a:extLst>
                <a:ext uri="{FF2B5EF4-FFF2-40B4-BE49-F238E27FC236}">
                  <a16:creationId xmlns:a16="http://schemas.microsoft.com/office/drawing/2014/main" id="{4471BC88-19E5-4E8F-A324-8A43168E2A58}"/>
                </a:ext>
              </a:extLst>
            </p:cNvPr>
            <p:cNvPicPr>
              <a:picLocks noChangeAspect="1"/>
            </p:cNvPicPr>
            <p:nvPr/>
          </p:nvPicPr>
          <p:blipFill>
            <a:blip r:embed="rId7"/>
            <a:stretch>
              <a:fillRect/>
            </a:stretch>
          </p:blipFill>
          <p:spPr>
            <a:xfrm>
              <a:off x="1431058" y="4709769"/>
              <a:ext cx="660765" cy="751695"/>
            </a:xfrm>
            <a:prstGeom prst="rect">
              <a:avLst/>
            </a:prstGeom>
          </p:spPr>
        </p:pic>
        <p:pic>
          <p:nvPicPr>
            <p:cNvPr id="9" name="Picture 8">
              <a:extLst>
                <a:ext uri="{FF2B5EF4-FFF2-40B4-BE49-F238E27FC236}">
                  <a16:creationId xmlns:a16="http://schemas.microsoft.com/office/drawing/2014/main" id="{1982C738-C024-4EAA-9518-CD941BA7B83F}"/>
                </a:ext>
              </a:extLst>
            </p:cNvPr>
            <p:cNvPicPr>
              <a:picLocks noChangeAspect="1"/>
            </p:cNvPicPr>
            <p:nvPr/>
          </p:nvPicPr>
          <p:blipFill>
            <a:blip r:embed="rId8"/>
            <a:stretch>
              <a:fillRect/>
            </a:stretch>
          </p:blipFill>
          <p:spPr>
            <a:xfrm>
              <a:off x="2233224" y="4796949"/>
              <a:ext cx="642122" cy="677147"/>
            </a:xfrm>
            <a:prstGeom prst="rect">
              <a:avLst/>
            </a:prstGeom>
          </p:spPr>
        </p:pic>
        <p:pic>
          <p:nvPicPr>
            <p:cNvPr id="10" name="Picture 9">
              <a:extLst>
                <a:ext uri="{FF2B5EF4-FFF2-40B4-BE49-F238E27FC236}">
                  <a16:creationId xmlns:a16="http://schemas.microsoft.com/office/drawing/2014/main" id="{416755DC-D25E-4CBB-94BE-E1B0F95D66C8}"/>
                </a:ext>
              </a:extLst>
            </p:cNvPr>
            <p:cNvPicPr>
              <a:picLocks noChangeAspect="1"/>
            </p:cNvPicPr>
            <p:nvPr/>
          </p:nvPicPr>
          <p:blipFill>
            <a:blip r:embed="rId9"/>
            <a:stretch>
              <a:fillRect/>
            </a:stretch>
          </p:blipFill>
          <p:spPr>
            <a:xfrm>
              <a:off x="3030521" y="4774598"/>
              <a:ext cx="625331" cy="680851"/>
            </a:xfrm>
            <a:prstGeom prst="rect">
              <a:avLst/>
            </a:prstGeom>
          </p:spPr>
        </p:pic>
        <p:pic>
          <p:nvPicPr>
            <p:cNvPr id="11" name="Picture 10">
              <a:extLst>
                <a:ext uri="{FF2B5EF4-FFF2-40B4-BE49-F238E27FC236}">
                  <a16:creationId xmlns:a16="http://schemas.microsoft.com/office/drawing/2014/main" id="{9C973409-567C-43D8-8835-D674A5F2767C}"/>
                </a:ext>
              </a:extLst>
            </p:cNvPr>
            <p:cNvPicPr>
              <a:picLocks noChangeAspect="1"/>
            </p:cNvPicPr>
            <p:nvPr/>
          </p:nvPicPr>
          <p:blipFill>
            <a:blip r:embed="rId10"/>
            <a:stretch>
              <a:fillRect/>
            </a:stretch>
          </p:blipFill>
          <p:spPr>
            <a:xfrm>
              <a:off x="3816119" y="4833748"/>
              <a:ext cx="625331" cy="652652"/>
            </a:xfrm>
            <a:prstGeom prst="rect">
              <a:avLst/>
            </a:prstGeom>
          </p:spPr>
        </p:pic>
        <p:sp>
          <p:nvSpPr>
            <p:cNvPr id="14" name="TextBox 13">
              <a:extLst>
                <a:ext uri="{FF2B5EF4-FFF2-40B4-BE49-F238E27FC236}">
                  <a16:creationId xmlns:a16="http://schemas.microsoft.com/office/drawing/2014/main" id="{56A53432-5558-4E07-A4BC-3EA01E94EC2D}"/>
                </a:ext>
              </a:extLst>
            </p:cNvPr>
            <p:cNvSpPr txBox="1"/>
            <p:nvPr/>
          </p:nvSpPr>
          <p:spPr>
            <a:xfrm>
              <a:off x="432821" y="5469134"/>
              <a:ext cx="819455" cy="261610"/>
            </a:xfrm>
            <a:prstGeom prst="rect">
              <a:avLst/>
            </a:prstGeom>
            <a:noFill/>
          </p:spPr>
          <p:txBody>
            <a:bodyPr wrap="none" rtlCol="0">
              <a:spAutoFit/>
            </a:bodyPr>
            <a:lstStyle/>
            <a:p>
              <a:pPr algn="ctr"/>
              <a:r>
                <a:rPr lang="en-GB" sz="1050" b="1" dirty="0">
                  <a:solidFill>
                    <a:srgbClr val="0070C0"/>
                  </a:solidFill>
                </a:rPr>
                <a:t>Hong Kong</a:t>
              </a:r>
            </a:p>
          </p:txBody>
        </p:sp>
        <p:sp>
          <p:nvSpPr>
            <p:cNvPr id="15" name="TextBox 14">
              <a:extLst>
                <a:ext uri="{FF2B5EF4-FFF2-40B4-BE49-F238E27FC236}">
                  <a16:creationId xmlns:a16="http://schemas.microsoft.com/office/drawing/2014/main" id="{47B9EB1E-3AD8-4170-ACDD-9FC244579409}"/>
                </a:ext>
              </a:extLst>
            </p:cNvPr>
            <p:cNvSpPr txBox="1"/>
            <p:nvPr/>
          </p:nvSpPr>
          <p:spPr>
            <a:xfrm>
              <a:off x="1374728" y="5462165"/>
              <a:ext cx="750476" cy="430887"/>
            </a:xfrm>
            <a:prstGeom prst="rect">
              <a:avLst/>
            </a:prstGeom>
            <a:noFill/>
          </p:spPr>
          <p:txBody>
            <a:bodyPr wrap="square" rtlCol="0">
              <a:spAutoFit/>
            </a:bodyPr>
            <a:lstStyle/>
            <a:p>
              <a:pPr algn="ctr"/>
              <a:r>
                <a:rPr lang="en-GB" sz="1050" b="1" dirty="0">
                  <a:solidFill>
                    <a:srgbClr val="0070C0"/>
                  </a:solidFill>
                </a:rPr>
                <a:t>Mainland China</a:t>
              </a:r>
            </a:p>
          </p:txBody>
        </p:sp>
        <p:sp>
          <p:nvSpPr>
            <p:cNvPr id="16" name="TextBox 15">
              <a:extLst>
                <a:ext uri="{FF2B5EF4-FFF2-40B4-BE49-F238E27FC236}">
                  <a16:creationId xmlns:a16="http://schemas.microsoft.com/office/drawing/2014/main" id="{D63E96CA-619A-43DB-90CE-9BADF0F73FDA}"/>
                </a:ext>
              </a:extLst>
            </p:cNvPr>
            <p:cNvSpPr txBox="1"/>
            <p:nvPr/>
          </p:nvSpPr>
          <p:spPr>
            <a:xfrm>
              <a:off x="2112933" y="5473528"/>
              <a:ext cx="750476" cy="261610"/>
            </a:xfrm>
            <a:prstGeom prst="rect">
              <a:avLst/>
            </a:prstGeom>
            <a:noFill/>
          </p:spPr>
          <p:txBody>
            <a:bodyPr wrap="square" rtlCol="0">
              <a:spAutoFit/>
            </a:bodyPr>
            <a:lstStyle/>
            <a:p>
              <a:pPr algn="ctr"/>
              <a:r>
                <a:rPr lang="en-GB" sz="1050" b="1" dirty="0">
                  <a:solidFill>
                    <a:srgbClr val="0070C0"/>
                  </a:solidFill>
                </a:rPr>
                <a:t>India</a:t>
              </a:r>
            </a:p>
          </p:txBody>
        </p:sp>
        <p:sp>
          <p:nvSpPr>
            <p:cNvPr id="17" name="TextBox 16">
              <a:extLst>
                <a:ext uri="{FF2B5EF4-FFF2-40B4-BE49-F238E27FC236}">
                  <a16:creationId xmlns:a16="http://schemas.microsoft.com/office/drawing/2014/main" id="{364B7651-C05E-40EE-A410-1231605F5FFB}"/>
                </a:ext>
              </a:extLst>
            </p:cNvPr>
            <p:cNvSpPr txBox="1"/>
            <p:nvPr/>
          </p:nvSpPr>
          <p:spPr>
            <a:xfrm>
              <a:off x="2960457" y="5468463"/>
              <a:ext cx="750476" cy="577081"/>
            </a:xfrm>
            <a:prstGeom prst="rect">
              <a:avLst/>
            </a:prstGeom>
            <a:noFill/>
          </p:spPr>
          <p:txBody>
            <a:bodyPr wrap="square" rtlCol="0">
              <a:spAutoFit/>
            </a:bodyPr>
            <a:lstStyle/>
            <a:p>
              <a:pPr algn="ctr"/>
              <a:r>
                <a:rPr lang="en-GB" sz="1050" b="1" dirty="0">
                  <a:solidFill>
                    <a:srgbClr val="0070C0"/>
                  </a:solidFill>
                </a:rPr>
                <a:t>Southeast Asia &amp; Taiwan</a:t>
              </a:r>
            </a:p>
          </p:txBody>
        </p:sp>
        <p:sp>
          <p:nvSpPr>
            <p:cNvPr id="18" name="TextBox 17">
              <a:extLst>
                <a:ext uri="{FF2B5EF4-FFF2-40B4-BE49-F238E27FC236}">
                  <a16:creationId xmlns:a16="http://schemas.microsoft.com/office/drawing/2014/main" id="{CF6BE699-1826-4BBB-AEC2-496FFD65D506}"/>
                </a:ext>
              </a:extLst>
            </p:cNvPr>
            <p:cNvSpPr txBox="1"/>
            <p:nvPr/>
          </p:nvSpPr>
          <p:spPr>
            <a:xfrm>
              <a:off x="3731134" y="5469134"/>
              <a:ext cx="750476" cy="261610"/>
            </a:xfrm>
            <a:prstGeom prst="rect">
              <a:avLst/>
            </a:prstGeom>
            <a:noFill/>
          </p:spPr>
          <p:txBody>
            <a:bodyPr wrap="square" rtlCol="0">
              <a:spAutoFit/>
            </a:bodyPr>
            <a:lstStyle/>
            <a:p>
              <a:pPr algn="ctr"/>
              <a:r>
                <a:rPr lang="en-GB" sz="1050" b="1" dirty="0">
                  <a:solidFill>
                    <a:srgbClr val="0070C0"/>
                  </a:solidFill>
                </a:rPr>
                <a:t>Australia</a:t>
              </a:r>
            </a:p>
          </p:txBody>
        </p:sp>
        <p:sp>
          <p:nvSpPr>
            <p:cNvPr id="31" name="TextBox 30">
              <a:extLst>
                <a:ext uri="{FF2B5EF4-FFF2-40B4-BE49-F238E27FC236}">
                  <a16:creationId xmlns:a16="http://schemas.microsoft.com/office/drawing/2014/main" id="{C8AC56A3-87FF-46D1-AD7C-B24A753DD299}"/>
                </a:ext>
              </a:extLst>
            </p:cNvPr>
            <p:cNvSpPr txBox="1"/>
            <p:nvPr/>
          </p:nvSpPr>
          <p:spPr>
            <a:xfrm>
              <a:off x="490809" y="4290397"/>
              <a:ext cx="1399999" cy="307777"/>
            </a:xfrm>
            <a:prstGeom prst="rect">
              <a:avLst/>
            </a:prstGeom>
            <a:noFill/>
          </p:spPr>
          <p:txBody>
            <a:bodyPr wrap="none" rtlCol="0">
              <a:spAutoFit/>
            </a:bodyPr>
            <a:lstStyle/>
            <a:p>
              <a:r>
                <a:rPr lang="en-US" sz="1400" b="1" dirty="0">
                  <a:solidFill>
                    <a:srgbClr val="263D8B"/>
                  </a:solidFill>
                </a:rPr>
                <a:t>5 major markets</a:t>
              </a:r>
            </a:p>
          </p:txBody>
        </p:sp>
      </p:grpSp>
    </p:spTree>
    <p:extLst>
      <p:ext uri="{BB962C8B-B14F-4D97-AF65-F5344CB8AC3E}">
        <p14:creationId xmlns:p14="http://schemas.microsoft.com/office/powerpoint/2010/main" val="295597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78AB70-7C67-4D0C-8AB3-A48FB0692F2C}"/>
              </a:ext>
            </a:extLst>
          </p:cNvPr>
          <p:cNvSpPr>
            <a:spLocks noGrp="1"/>
          </p:cNvSpPr>
          <p:nvPr>
            <p:ph type="title"/>
          </p:nvPr>
        </p:nvSpPr>
        <p:spPr>
          <a:xfrm>
            <a:off x="628650" y="365127"/>
            <a:ext cx="7886700" cy="701674"/>
          </a:xfrm>
        </p:spPr>
        <p:txBody>
          <a:bodyPr>
            <a:normAutofit/>
          </a:bodyPr>
          <a:lstStyle/>
          <a:p>
            <a:r>
              <a:rPr lang="en-US" sz="2400" dirty="0"/>
              <a:t>CLP has been producing a Sustainability Report since 2002</a:t>
            </a:r>
          </a:p>
        </p:txBody>
      </p:sp>
      <p:pic>
        <p:nvPicPr>
          <p:cNvPr id="5" name="Content Placeholder 4">
            <a:extLst>
              <a:ext uri="{FF2B5EF4-FFF2-40B4-BE49-F238E27FC236}">
                <a16:creationId xmlns:a16="http://schemas.microsoft.com/office/drawing/2014/main" id="{D14311C8-92C9-40E0-AD81-67F0E312E44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762000" y="1407024"/>
            <a:ext cx="6686550" cy="3761184"/>
          </a:xfrm>
        </p:spPr>
      </p:pic>
      <p:sp>
        <p:nvSpPr>
          <p:cNvPr id="7" name="Title 5">
            <a:extLst>
              <a:ext uri="{FF2B5EF4-FFF2-40B4-BE49-F238E27FC236}">
                <a16:creationId xmlns:a16="http://schemas.microsoft.com/office/drawing/2014/main" id="{06A34DD6-3136-487D-A981-87F3F1507473}"/>
              </a:ext>
            </a:extLst>
          </p:cNvPr>
          <p:cNvSpPr txBox="1">
            <a:spLocks/>
          </p:cNvSpPr>
          <p:nvPr/>
        </p:nvSpPr>
        <p:spPr>
          <a:xfrm>
            <a:off x="662716" y="5162829"/>
            <a:ext cx="7886700" cy="1325563"/>
          </a:xfrm>
          <a:prstGeom prst="rect">
            <a:avLst/>
          </a:prstGeom>
        </p:spPr>
        <p:txBody>
          <a:bodyPr anchor="ctr">
            <a:normAutofit/>
          </a:bodyPr>
          <a:lstStyle>
            <a:lvl1pPr algn="l" defTabSz="914400" rtl="0" eaLnBrk="1" latinLnBrk="0" hangingPunct="1">
              <a:spcBef>
                <a:spcPct val="0"/>
              </a:spcBef>
              <a:buNone/>
              <a:defRPr sz="3000" b="1" kern="1200">
                <a:solidFill>
                  <a:srgbClr val="0033A0"/>
                </a:solidFill>
                <a:latin typeface="+mn-lt"/>
                <a:ea typeface="+mj-ea"/>
                <a:cs typeface="+mj-cs"/>
              </a:defRPr>
            </a:lvl1pPr>
          </a:lstStyle>
          <a:p>
            <a:pPr algn="r"/>
            <a:r>
              <a:rPr lang="en-US" sz="2400" dirty="0"/>
              <a:t>…but sustainability reporting is </a:t>
            </a:r>
            <a:r>
              <a:rPr lang="en-US" sz="2400" i="1" u="sng" dirty="0"/>
              <a:t>NOT</a:t>
            </a:r>
            <a:r>
              <a:rPr lang="en-US" sz="2400" dirty="0"/>
              <a:t> sustainability</a:t>
            </a:r>
          </a:p>
        </p:txBody>
      </p:sp>
    </p:spTree>
    <p:extLst>
      <p:ext uri="{BB962C8B-B14F-4D97-AF65-F5344CB8AC3E}">
        <p14:creationId xmlns:p14="http://schemas.microsoft.com/office/powerpoint/2010/main" val="166505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D11C-8691-4611-BCD8-C469878682C7}"/>
              </a:ext>
            </a:extLst>
          </p:cNvPr>
          <p:cNvSpPr>
            <a:spLocks noGrp="1"/>
          </p:cNvSpPr>
          <p:nvPr>
            <p:ph type="title"/>
          </p:nvPr>
        </p:nvSpPr>
        <p:spPr/>
        <p:txBody>
          <a:bodyPr>
            <a:normAutofit/>
          </a:bodyPr>
          <a:lstStyle/>
          <a:p>
            <a:r>
              <a:rPr lang="en-US" sz="2800" dirty="0"/>
              <a:t>But the report helps us respond to a changing business landscape</a:t>
            </a:r>
          </a:p>
        </p:txBody>
      </p:sp>
      <p:sp>
        <p:nvSpPr>
          <p:cNvPr id="3" name="Content Placeholder 2">
            <a:extLst>
              <a:ext uri="{FF2B5EF4-FFF2-40B4-BE49-F238E27FC236}">
                <a16:creationId xmlns:a16="http://schemas.microsoft.com/office/drawing/2014/main" id="{FBA9599E-BF27-4F23-B8E5-82369073E030}"/>
              </a:ext>
            </a:extLst>
          </p:cNvPr>
          <p:cNvSpPr>
            <a:spLocks noGrp="1"/>
          </p:cNvSpPr>
          <p:nvPr>
            <p:ph idx="1"/>
          </p:nvPr>
        </p:nvSpPr>
        <p:spPr/>
        <p:txBody>
          <a:bodyPr anchor="t"/>
          <a:lstStyle/>
          <a:p>
            <a:r>
              <a:rPr lang="en-US" sz="1800" b="1" dirty="0">
                <a:solidFill>
                  <a:schemeClr val="accent1"/>
                </a:solidFill>
              </a:rPr>
              <a:t>Reporting frameworks and regulations are tightening </a:t>
            </a:r>
            <a:r>
              <a:rPr lang="en-US" sz="1800" dirty="0"/>
              <a:t>– more stringent frameworks (e.g. GRI) and policies &amp; regulations on ESG disclosures (e.g. </a:t>
            </a:r>
            <a:r>
              <a:rPr lang="en-US" sz="1800" dirty="0" err="1"/>
              <a:t>HKEx</a:t>
            </a:r>
            <a:r>
              <a:rPr lang="en-US" sz="1800" dirty="0"/>
              <a:t>) </a:t>
            </a:r>
          </a:p>
          <a:p>
            <a:endParaRPr lang="en-US" dirty="0"/>
          </a:p>
          <a:p>
            <a:r>
              <a:rPr lang="en-US" sz="1800" b="1" dirty="0">
                <a:solidFill>
                  <a:schemeClr val="accent1"/>
                </a:solidFill>
              </a:rPr>
              <a:t>Increasing environmental &amp; social awareness </a:t>
            </a:r>
            <a:r>
              <a:rPr lang="en-US" sz="1800" dirty="0"/>
              <a:t>– more public expectations and scrutiny; compliance is not enough</a:t>
            </a:r>
          </a:p>
          <a:p>
            <a:endParaRPr lang="en-US" sz="1800" dirty="0"/>
          </a:p>
          <a:p>
            <a:r>
              <a:rPr lang="en-US" sz="1800" b="1" dirty="0">
                <a:solidFill>
                  <a:schemeClr val="accent1"/>
                </a:solidFill>
              </a:rPr>
              <a:t>Increasing expectations on data quantity &amp; quality </a:t>
            </a:r>
            <a:r>
              <a:rPr lang="en-US" sz="1800" dirty="0"/>
              <a:t>– more data points and independent verification expected for credibility </a:t>
            </a:r>
          </a:p>
          <a:p>
            <a:endParaRPr lang="en-US" sz="1800" dirty="0"/>
          </a:p>
          <a:p>
            <a:r>
              <a:rPr lang="en-US" sz="1800" b="1" dirty="0">
                <a:solidFill>
                  <a:schemeClr val="accent1"/>
                </a:solidFill>
                <a:cs typeface="Calibri"/>
              </a:rPr>
              <a:t>Information is available and spread at unprecedented speed </a:t>
            </a:r>
            <a:r>
              <a:rPr lang="en-US" sz="1800" dirty="0">
                <a:cs typeface="Calibri"/>
              </a:rPr>
              <a:t>– a public report helps defend the Company’s position rapidly </a:t>
            </a:r>
          </a:p>
          <a:p>
            <a:pPr marL="0" indent="0">
              <a:buNone/>
            </a:pPr>
            <a:endParaRPr lang="en-US" sz="1800" dirty="0"/>
          </a:p>
          <a:p>
            <a:pPr marL="0" indent="0">
              <a:buNone/>
            </a:pPr>
            <a:endParaRPr lang="en-US" sz="1800" i="1" dirty="0">
              <a:cs typeface="Calibri"/>
            </a:endParaRPr>
          </a:p>
        </p:txBody>
      </p:sp>
    </p:spTree>
    <p:extLst>
      <p:ext uri="{BB962C8B-B14F-4D97-AF65-F5344CB8AC3E}">
        <p14:creationId xmlns:p14="http://schemas.microsoft.com/office/powerpoint/2010/main" val="403568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D7D6-2FA6-485B-95C9-BE09E0CE7F84}"/>
              </a:ext>
            </a:extLst>
          </p:cNvPr>
          <p:cNvSpPr>
            <a:spLocks noGrp="1"/>
          </p:cNvSpPr>
          <p:nvPr>
            <p:ph type="title"/>
          </p:nvPr>
        </p:nvSpPr>
        <p:spPr/>
        <p:txBody>
          <a:bodyPr>
            <a:normAutofit/>
          </a:bodyPr>
          <a:lstStyle/>
          <a:p>
            <a:r>
              <a:rPr lang="en-US" sz="2800" dirty="0"/>
              <a:t>…by driving performance and engaging stakeholders</a:t>
            </a:r>
          </a:p>
        </p:txBody>
      </p:sp>
      <p:graphicFrame>
        <p:nvGraphicFramePr>
          <p:cNvPr id="4" name="Diagram 3">
            <a:extLst>
              <a:ext uri="{FF2B5EF4-FFF2-40B4-BE49-F238E27FC236}">
                <a16:creationId xmlns:a16="http://schemas.microsoft.com/office/drawing/2014/main" id="{7AB1B05A-BFB6-421B-A8E4-3924F50A8DB0}"/>
              </a:ext>
            </a:extLst>
          </p:cNvPr>
          <p:cNvGraphicFramePr/>
          <p:nvPr>
            <p:extLst/>
          </p:nvPr>
        </p:nvGraphicFramePr>
        <p:xfrm>
          <a:off x="450988" y="1423989"/>
          <a:ext cx="7467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peech Bubble: Rectangle with Corners Rounded 4">
            <a:extLst>
              <a:ext uri="{FF2B5EF4-FFF2-40B4-BE49-F238E27FC236}">
                <a16:creationId xmlns:a16="http://schemas.microsoft.com/office/drawing/2014/main" id="{9B51947A-FA4E-494F-AAE9-FA7A72EA04D8}"/>
              </a:ext>
            </a:extLst>
          </p:cNvPr>
          <p:cNvSpPr/>
          <p:nvPr/>
        </p:nvSpPr>
        <p:spPr>
          <a:xfrm>
            <a:off x="6324600" y="1824830"/>
            <a:ext cx="2362200" cy="1325563"/>
          </a:xfrm>
          <a:prstGeom prst="wedgeRoundRectCallout">
            <a:avLst>
              <a:gd name="adj1" fmla="val -59069"/>
              <a:gd name="adj2" fmla="val 87292"/>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Creates opportunities to align strategic direction, policies &amp; practices, goals and management systems through the ranks and across the Group </a:t>
            </a:r>
          </a:p>
        </p:txBody>
      </p:sp>
      <p:sp>
        <p:nvSpPr>
          <p:cNvPr id="6" name="Speech Bubble: Rectangle with Corners Rounded 5">
            <a:extLst>
              <a:ext uri="{FF2B5EF4-FFF2-40B4-BE49-F238E27FC236}">
                <a16:creationId xmlns:a16="http://schemas.microsoft.com/office/drawing/2014/main" id="{443DB396-81A7-4A30-8071-A35E46E26FFC}"/>
              </a:ext>
            </a:extLst>
          </p:cNvPr>
          <p:cNvSpPr/>
          <p:nvPr/>
        </p:nvSpPr>
        <p:spPr>
          <a:xfrm>
            <a:off x="6781800" y="4648200"/>
            <a:ext cx="2038350" cy="990600"/>
          </a:xfrm>
          <a:prstGeom prst="wedgeRoundRectCallout">
            <a:avLst>
              <a:gd name="adj1" fmla="val -84352"/>
              <a:gd name="adj2" fmla="val -52931"/>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Making a public commitment; public increases pressure to deliver</a:t>
            </a:r>
          </a:p>
        </p:txBody>
      </p:sp>
      <p:sp>
        <p:nvSpPr>
          <p:cNvPr id="7" name="Speech Bubble: Rectangle with Corners Rounded 6">
            <a:extLst>
              <a:ext uri="{FF2B5EF4-FFF2-40B4-BE49-F238E27FC236}">
                <a16:creationId xmlns:a16="http://schemas.microsoft.com/office/drawing/2014/main" id="{11077E8D-5D56-4E81-909D-02582C2451C3}"/>
              </a:ext>
            </a:extLst>
          </p:cNvPr>
          <p:cNvSpPr/>
          <p:nvPr/>
        </p:nvSpPr>
        <p:spPr>
          <a:xfrm>
            <a:off x="372610" y="4209256"/>
            <a:ext cx="2139812" cy="1550986"/>
          </a:xfrm>
          <a:prstGeom prst="wedgeRoundRectCallout">
            <a:avLst>
              <a:gd name="adj1" fmla="val 72563"/>
              <a:gd name="adj2" fmla="val -75419"/>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Build awareness, knowledge and informed views to support development of sound polices and regulations</a:t>
            </a:r>
          </a:p>
        </p:txBody>
      </p:sp>
      <p:sp>
        <p:nvSpPr>
          <p:cNvPr id="8" name="Speech Bubble: Rectangle with Corners Rounded 7">
            <a:extLst>
              <a:ext uri="{FF2B5EF4-FFF2-40B4-BE49-F238E27FC236}">
                <a16:creationId xmlns:a16="http://schemas.microsoft.com/office/drawing/2014/main" id="{2AA0DCCD-B2A5-482E-9F36-88C32BF81240}"/>
              </a:ext>
            </a:extLst>
          </p:cNvPr>
          <p:cNvSpPr/>
          <p:nvPr/>
        </p:nvSpPr>
        <p:spPr>
          <a:xfrm>
            <a:off x="353885" y="1585701"/>
            <a:ext cx="2008316" cy="1564692"/>
          </a:xfrm>
          <a:prstGeom prst="wedgeRoundRectCallout">
            <a:avLst>
              <a:gd name="adj1" fmla="val 73649"/>
              <a:gd name="adj2" fmla="val 41660"/>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75000"/>
                  </a:schemeClr>
                </a:solidFill>
              </a:rPr>
              <a:t>Provides context on our operating environment; being transparent about challenges and avoid reputation risks</a:t>
            </a:r>
          </a:p>
        </p:txBody>
      </p:sp>
    </p:spTree>
    <p:extLst>
      <p:ext uri="{BB962C8B-B14F-4D97-AF65-F5344CB8AC3E}">
        <p14:creationId xmlns:p14="http://schemas.microsoft.com/office/powerpoint/2010/main" val="302123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52A3-8EA7-426C-B005-8733D2F5C58C}"/>
              </a:ext>
            </a:extLst>
          </p:cNvPr>
          <p:cNvSpPr>
            <a:spLocks noGrp="1"/>
          </p:cNvSpPr>
          <p:nvPr>
            <p:ph type="title"/>
          </p:nvPr>
        </p:nvSpPr>
        <p:spPr/>
        <p:txBody>
          <a:bodyPr>
            <a:normAutofit/>
          </a:bodyPr>
          <a:lstStyle/>
          <a:p>
            <a:r>
              <a:rPr lang="en-US" sz="2800" dirty="0"/>
              <a:t>Investors are increasingly interested in ESG</a:t>
            </a:r>
          </a:p>
        </p:txBody>
      </p:sp>
      <p:sp>
        <p:nvSpPr>
          <p:cNvPr id="3" name="TextBox 2">
            <a:extLst>
              <a:ext uri="{FF2B5EF4-FFF2-40B4-BE49-F238E27FC236}">
                <a16:creationId xmlns:a16="http://schemas.microsoft.com/office/drawing/2014/main" id="{1E5E01E9-737F-4EAC-B7DE-12EFDB0601AA}"/>
              </a:ext>
            </a:extLst>
          </p:cNvPr>
          <p:cNvSpPr txBox="1"/>
          <p:nvPr/>
        </p:nvSpPr>
        <p:spPr>
          <a:xfrm>
            <a:off x="652855" y="1981200"/>
            <a:ext cx="4678456" cy="2631490"/>
          </a:xfrm>
          <a:prstGeom prst="rect">
            <a:avLst/>
          </a:prstGeom>
          <a:noFill/>
        </p:spPr>
        <p:txBody>
          <a:bodyPr wrap="square" rtlCol="0">
            <a:spAutoFit/>
          </a:bodyPr>
          <a:lstStyle/>
          <a:p>
            <a:pPr>
              <a:spcBef>
                <a:spcPts val="600"/>
              </a:spcBef>
              <a:spcAft>
                <a:spcPts val="1200"/>
              </a:spcAft>
            </a:pPr>
            <a:r>
              <a:rPr lang="en-US" sz="2000" dirty="0"/>
              <a:t>What is the market/industry outlook?</a:t>
            </a:r>
          </a:p>
          <a:p>
            <a:pPr>
              <a:spcBef>
                <a:spcPts val="600"/>
              </a:spcBef>
              <a:spcAft>
                <a:spcPts val="1200"/>
              </a:spcAft>
            </a:pPr>
            <a:r>
              <a:rPr lang="en-US" sz="2000" dirty="0"/>
              <a:t>What are the company’s ESG risks? And their potential impact? </a:t>
            </a:r>
          </a:p>
          <a:p>
            <a:pPr>
              <a:spcBef>
                <a:spcPts val="600"/>
              </a:spcBef>
              <a:spcAft>
                <a:spcPts val="1200"/>
              </a:spcAft>
            </a:pPr>
            <a:r>
              <a:rPr lang="en-US" sz="2000" dirty="0"/>
              <a:t>Is the Company managing these risks well?</a:t>
            </a:r>
          </a:p>
          <a:p>
            <a:pPr>
              <a:spcBef>
                <a:spcPts val="600"/>
              </a:spcBef>
              <a:spcAft>
                <a:spcPts val="1200"/>
              </a:spcAft>
            </a:pPr>
            <a:r>
              <a:rPr lang="en-US" sz="2000" dirty="0"/>
              <a:t>How can the reported metrics help my decision-making? </a:t>
            </a:r>
          </a:p>
        </p:txBody>
      </p:sp>
      <p:pic>
        <p:nvPicPr>
          <p:cNvPr id="5122" name="Picture 2" descr="Image result for investors">
            <a:extLst>
              <a:ext uri="{FF2B5EF4-FFF2-40B4-BE49-F238E27FC236}">
                <a16:creationId xmlns:a16="http://schemas.microsoft.com/office/drawing/2014/main" id="{9BF24250-6977-4059-B276-4B1BE94BF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49195"/>
            <a:ext cx="2857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4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4250-0302-4BCA-B087-92641F0FA419}"/>
              </a:ext>
            </a:extLst>
          </p:cNvPr>
          <p:cNvSpPr>
            <a:spLocks noGrp="1"/>
          </p:cNvSpPr>
          <p:nvPr>
            <p:ph type="title"/>
          </p:nvPr>
        </p:nvSpPr>
        <p:spPr>
          <a:xfrm>
            <a:off x="628650" y="365127"/>
            <a:ext cx="7886700" cy="544485"/>
          </a:xfrm>
        </p:spPr>
        <p:txBody>
          <a:bodyPr>
            <a:normAutofit fontScale="90000"/>
          </a:bodyPr>
          <a:lstStyle/>
          <a:p>
            <a:r>
              <a:rPr lang="en-US" sz="2800" dirty="0"/>
              <a:t>We consider the needs of investors when preparing the Report</a:t>
            </a:r>
          </a:p>
        </p:txBody>
      </p:sp>
      <p:grpSp>
        <p:nvGrpSpPr>
          <p:cNvPr id="6" name="Group 5">
            <a:extLst>
              <a:ext uri="{FF2B5EF4-FFF2-40B4-BE49-F238E27FC236}">
                <a16:creationId xmlns:a16="http://schemas.microsoft.com/office/drawing/2014/main" id="{0221EFBF-2D9C-45A8-B636-AE05B2CE624C}"/>
              </a:ext>
            </a:extLst>
          </p:cNvPr>
          <p:cNvGrpSpPr/>
          <p:nvPr/>
        </p:nvGrpSpPr>
        <p:grpSpPr>
          <a:xfrm>
            <a:off x="2490471" y="2302108"/>
            <a:ext cx="1909077" cy="1364112"/>
            <a:chOff x="2490471" y="2302108"/>
            <a:chExt cx="1909077" cy="1364112"/>
          </a:xfrm>
        </p:grpSpPr>
        <p:sp>
          <p:nvSpPr>
            <p:cNvPr id="14" name="Arrow: Down 13">
              <a:extLst>
                <a:ext uri="{FF2B5EF4-FFF2-40B4-BE49-F238E27FC236}">
                  <a16:creationId xmlns:a16="http://schemas.microsoft.com/office/drawing/2014/main" id="{2A1E1315-EC89-4666-B9EF-BBAFB1321346}"/>
                </a:ext>
              </a:extLst>
            </p:cNvPr>
            <p:cNvSpPr/>
            <p:nvPr/>
          </p:nvSpPr>
          <p:spPr>
            <a:xfrm>
              <a:off x="2490471" y="2302108"/>
              <a:ext cx="1909077" cy="1364112"/>
            </a:xfrm>
            <a:prstGeom prst="downArrow">
              <a:avLst>
                <a:gd name="adj1" fmla="val 67982"/>
                <a:gd name="adj2" fmla="val 3288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accent1"/>
                  </a:solidFill>
                </a:rPr>
                <a:t>Stakeholder interests</a:t>
              </a:r>
            </a:p>
          </p:txBody>
        </p:sp>
        <p:pic>
          <p:nvPicPr>
            <p:cNvPr id="1034" name="Picture 10" descr="Related image">
              <a:extLst>
                <a:ext uri="{FF2B5EF4-FFF2-40B4-BE49-F238E27FC236}">
                  <a16:creationId xmlns:a16="http://schemas.microsoft.com/office/drawing/2014/main" id="{08ABF941-974C-4BDD-8A0C-576B4E4DBD3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022270" y="2874750"/>
              <a:ext cx="792820" cy="46934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utoShape 14" descr="Image result for ftse4good">
            <a:extLst>
              <a:ext uri="{FF2B5EF4-FFF2-40B4-BE49-F238E27FC236}">
                <a16:creationId xmlns:a16="http://schemas.microsoft.com/office/drawing/2014/main" id="{878C9603-6695-4776-8594-106BF7589AE7}"/>
              </a:ext>
            </a:extLst>
          </p:cNvPr>
          <p:cNvSpPr>
            <a:spLocks noChangeAspect="1" noChangeArrowheads="1"/>
          </p:cNvSpPr>
          <p:nvPr/>
        </p:nvSpPr>
        <p:spPr bwMode="auto">
          <a:xfrm>
            <a:off x="5867400" y="30392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2F17DD75-1A9E-430B-AC08-AE20799273BB}"/>
              </a:ext>
            </a:extLst>
          </p:cNvPr>
          <p:cNvGrpSpPr/>
          <p:nvPr/>
        </p:nvGrpSpPr>
        <p:grpSpPr>
          <a:xfrm>
            <a:off x="2564985" y="5070309"/>
            <a:ext cx="3576216" cy="1254291"/>
            <a:chOff x="2564985" y="5070309"/>
            <a:chExt cx="3576216" cy="1254291"/>
          </a:xfrm>
        </p:grpSpPr>
        <p:sp>
          <p:nvSpPr>
            <p:cNvPr id="31" name="TextBox 30">
              <a:extLst>
                <a:ext uri="{FF2B5EF4-FFF2-40B4-BE49-F238E27FC236}">
                  <a16:creationId xmlns:a16="http://schemas.microsoft.com/office/drawing/2014/main" id="{51115CAA-02A6-499E-838B-55BA336CACA8}"/>
                </a:ext>
              </a:extLst>
            </p:cNvPr>
            <p:cNvSpPr txBox="1"/>
            <p:nvPr/>
          </p:nvSpPr>
          <p:spPr>
            <a:xfrm>
              <a:off x="2564985" y="5376550"/>
              <a:ext cx="1568965" cy="590931"/>
            </a:xfrm>
            <a:prstGeom prst="rect">
              <a:avLst/>
            </a:prstGeom>
            <a:noFill/>
          </p:spPr>
          <p:txBody>
            <a:bodyPr wrap="square" rtlCol="0">
              <a:spAutoFit/>
            </a:bodyPr>
            <a:lstStyle/>
            <a:p>
              <a:pPr>
                <a:lnSpc>
                  <a:spcPct val="90000"/>
                </a:lnSpc>
              </a:pPr>
              <a:r>
                <a:rPr lang="en-US" b="1" dirty="0"/>
                <a:t>Sustainability Report</a:t>
              </a:r>
            </a:p>
          </p:txBody>
        </p:sp>
        <p:pic>
          <p:nvPicPr>
            <p:cNvPr id="19" name="Picture 18">
              <a:extLst>
                <a:ext uri="{FF2B5EF4-FFF2-40B4-BE49-F238E27FC236}">
                  <a16:creationId xmlns:a16="http://schemas.microsoft.com/office/drawing/2014/main" id="{AA0DDA89-AD38-46EA-A1F0-8DBD73C45B7F}"/>
                </a:ext>
              </a:extLst>
            </p:cNvPr>
            <p:cNvPicPr>
              <a:picLocks noChangeAspect="1"/>
            </p:cNvPicPr>
            <p:nvPr/>
          </p:nvPicPr>
          <p:blipFill>
            <a:blip r:embed="rId4"/>
            <a:stretch>
              <a:fillRect/>
            </a:stretch>
          </p:blipFill>
          <p:spPr>
            <a:xfrm>
              <a:off x="4110885" y="5070309"/>
              <a:ext cx="2030316" cy="1254291"/>
            </a:xfrm>
            <a:prstGeom prst="rect">
              <a:avLst/>
            </a:prstGeom>
          </p:spPr>
        </p:pic>
      </p:grpSp>
      <p:grpSp>
        <p:nvGrpSpPr>
          <p:cNvPr id="8" name="Group 7">
            <a:extLst>
              <a:ext uri="{FF2B5EF4-FFF2-40B4-BE49-F238E27FC236}">
                <a16:creationId xmlns:a16="http://schemas.microsoft.com/office/drawing/2014/main" id="{09DB7A86-9520-4D9F-A43F-E66BCBC65CE1}"/>
              </a:ext>
            </a:extLst>
          </p:cNvPr>
          <p:cNvGrpSpPr/>
          <p:nvPr/>
        </p:nvGrpSpPr>
        <p:grpSpPr>
          <a:xfrm>
            <a:off x="1157626" y="3691659"/>
            <a:ext cx="3271996" cy="1327772"/>
            <a:chOff x="1157626" y="3691659"/>
            <a:chExt cx="3271996" cy="1327772"/>
          </a:xfrm>
        </p:grpSpPr>
        <p:sp>
          <p:nvSpPr>
            <p:cNvPr id="15" name="Arrow: Down 14">
              <a:extLst>
                <a:ext uri="{FF2B5EF4-FFF2-40B4-BE49-F238E27FC236}">
                  <a16:creationId xmlns:a16="http://schemas.microsoft.com/office/drawing/2014/main" id="{B4F02147-AF97-4482-89F8-C8568BCDF17E}"/>
                </a:ext>
              </a:extLst>
            </p:cNvPr>
            <p:cNvSpPr/>
            <p:nvPr/>
          </p:nvSpPr>
          <p:spPr>
            <a:xfrm>
              <a:off x="2520545" y="3691659"/>
              <a:ext cx="1909077" cy="1327772"/>
            </a:xfrm>
            <a:prstGeom prst="downArrow">
              <a:avLst>
                <a:gd name="adj1" fmla="val 67982"/>
                <a:gd name="adj2" fmla="val 3288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400" dirty="0">
                  <a:solidFill>
                    <a:schemeClr val="accent1"/>
                  </a:solidFill>
                </a:rPr>
                <a:t>Compliance &amp; Reporting frameworks</a:t>
              </a:r>
            </a:p>
          </p:txBody>
        </p:sp>
        <p:pic>
          <p:nvPicPr>
            <p:cNvPr id="1030" name="Picture 6" descr="Image result for structure">
              <a:extLst>
                <a:ext uri="{FF2B5EF4-FFF2-40B4-BE49-F238E27FC236}">
                  <a16:creationId xmlns:a16="http://schemas.microsoft.com/office/drawing/2014/main" id="{BE301463-BCCA-4110-9526-2DE9860595E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rot="19741445">
              <a:off x="3124856" y="4296209"/>
              <a:ext cx="610447"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F4CDAC-155C-462F-AAA4-384051247CFD}"/>
                </a:ext>
              </a:extLst>
            </p:cNvPr>
            <p:cNvSpPr txBox="1"/>
            <p:nvPr/>
          </p:nvSpPr>
          <p:spPr>
            <a:xfrm>
              <a:off x="1157626" y="3711037"/>
              <a:ext cx="1619482" cy="523220"/>
            </a:xfrm>
            <a:prstGeom prst="rect">
              <a:avLst/>
            </a:prstGeom>
            <a:noFill/>
          </p:spPr>
          <p:txBody>
            <a:bodyPr wrap="none" rtlCol="0">
              <a:spAutoFit/>
            </a:bodyPr>
            <a:lstStyle/>
            <a:p>
              <a:pPr marL="285750" indent="-285750">
                <a:buFontTx/>
                <a:buChar char="-"/>
              </a:pPr>
              <a:r>
                <a:rPr lang="en-US" sz="1400" dirty="0">
                  <a:solidFill>
                    <a:srgbClr val="C00000"/>
                  </a:solidFill>
                </a:rPr>
                <a:t>Guidance</a:t>
              </a:r>
            </a:p>
            <a:p>
              <a:pPr marL="285750" indent="-285750">
                <a:buFontTx/>
                <a:buChar char="-"/>
              </a:pPr>
              <a:r>
                <a:rPr lang="en-US" sz="1400" dirty="0" err="1">
                  <a:solidFill>
                    <a:srgbClr val="C00000"/>
                  </a:solidFill>
                </a:rPr>
                <a:t>Standardisation</a:t>
              </a:r>
              <a:endParaRPr lang="en-US" sz="1400" dirty="0">
                <a:solidFill>
                  <a:srgbClr val="C00000"/>
                </a:solidFill>
              </a:endParaRPr>
            </a:p>
          </p:txBody>
        </p:sp>
      </p:grpSp>
      <p:grpSp>
        <p:nvGrpSpPr>
          <p:cNvPr id="9" name="Group 8">
            <a:extLst>
              <a:ext uri="{FF2B5EF4-FFF2-40B4-BE49-F238E27FC236}">
                <a16:creationId xmlns:a16="http://schemas.microsoft.com/office/drawing/2014/main" id="{88D2DFAF-FAEF-4FE0-8D87-FC45B87E4F4E}"/>
              </a:ext>
            </a:extLst>
          </p:cNvPr>
          <p:cNvGrpSpPr/>
          <p:nvPr/>
        </p:nvGrpSpPr>
        <p:grpSpPr>
          <a:xfrm>
            <a:off x="4629691" y="2302108"/>
            <a:ext cx="3170038" cy="1377383"/>
            <a:chOff x="4629691" y="2302108"/>
            <a:chExt cx="3170038" cy="1377383"/>
          </a:xfrm>
        </p:grpSpPr>
        <p:sp>
          <p:nvSpPr>
            <p:cNvPr id="10" name="Arrow: Down 9">
              <a:extLst>
                <a:ext uri="{FF2B5EF4-FFF2-40B4-BE49-F238E27FC236}">
                  <a16:creationId xmlns:a16="http://schemas.microsoft.com/office/drawing/2014/main" id="{3F2FF2DB-C6BF-4F68-B9A9-CB560CD4C6A7}"/>
                </a:ext>
              </a:extLst>
            </p:cNvPr>
            <p:cNvSpPr/>
            <p:nvPr/>
          </p:nvSpPr>
          <p:spPr>
            <a:xfrm>
              <a:off x="4629691" y="2302108"/>
              <a:ext cx="1832877" cy="1377383"/>
            </a:xfrm>
            <a:prstGeom prst="downArrow">
              <a:avLst>
                <a:gd name="adj1" fmla="val 67982"/>
                <a:gd name="adj2" fmla="val 3115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accent3">
                      <a:lumMod val="75000"/>
                    </a:schemeClr>
                  </a:solidFill>
                </a:rPr>
                <a:t>Data Collection</a:t>
              </a:r>
            </a:p>
          </p:txBody>
        </p:sp>
        <p:pic>
          <p:nvPicPr>
            <p:cNvPr id="1026" name="Picture 2" descr="https://1q0cd7h1h713a1mrickm0gew-wpengine.netdna-ssl.com/wp-content/uploads/2016/04/icon-data-specs2.png">
              <a:extLst>
                <a:ext uri="{FF2B5EF4-FFF2-40B4-BE49-F238E27FC236}">
                  <a16:creationId xmlns:a16="http://schemas.microsoft.com/office/drawing/2014/main" id="{0A8F3BC2-4205-4688-B716-80135C4DE6D4}"/>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142514" y="2842579"/>
              <a:ext cx="869036" cy="6474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BFD8B50F-1FEE-4406-8B0F-41E57F34AD16}"/>
                </a:ext>
              </a:extLst>
            </p:cNvPr>
            <p:cNvSpPr txBox="1"/>
            <p:nvPr/>
          </p:nvSpPr>
          <p:spPr>
            <a:xfrm>
              <a:off x="6196405" y="2319359"/>
              <a:ext cx="1603324" cy="523220"/>
            </a:xfrm>
            <a:prstGeom prst="rect">
              <a:avLst/>
            </a:prstGeom>
            <a:noFill/>
          </p:spPr>
          <p:txBody>
            <a:bodyPr wrap="none" rtlCol="0">
              <a:spAutoFit/>
            </a:bodyPr>
            <a:lstStyle/>
            <a:p>
              <a:pPr marL="285750" indent="-285750">
                <a:buFontTx/>
                <a:buChar char="-"/>
              </a:pPr>
              <a:r>
                <a:rPr lang="en-US" sz="1400" dirty="0">
                  <a:solidFill>
                    <a:srgbClr val="C00000"/>
                  </a:solidFill>
                </a:rPr>
                <a:t>Robustness</a:t>
              </a:r>
            </a:p>
            <a:p>
              <a:pPr marL="285750" indent="-285750">
                <a:buFontTx/>
                <a:buChar char="-"/>
              </a:pPr>
              <a:r>
                <a:rPr lang="en-US" sz="1400" dirty="0">
                  <a:solidFill>
                    <a:srgbClr val="C00000"/>
                  </a:solidFill>
                </a:rPr>
                <a:t>Internal control</a:t>
              </a:r>
            </a:p>
          </p:txBody>
        </p:sp>
      </p:grpSp>
      <p:grpSp>
        <p:nvGrpSpPr>
          <p:cNvPr id="12" name="Group 11">
            <a:extLst>
              <a:ext uri="{FF2B5EF4-FFF2-40B4-BE49-F238E27FC236}">
                <a16:creationId xmlns:a16="http://schemas.microsoft.com/office/drawing/2014/main" id="{6628CF0D-13BB-4FA9-9844-6FDBEA8641A4}"/>
              </a:ext>
            </a:extLst>
          </p:cNvPr>
          <p:cNvGrpSpPr/>
          <p:nvPr/>
        </p:nvGrpSpPr>
        <p:grpSpPr>
          <a:xfrm>
            <a:off x="4567923" y="3691658"/>
            <a:ext cx="3207601" cy="1328831"/>
            <a:chOff x="4567923" y="3691658"/>
            <a:chExt cx="3207601" cy="1328831"/>
          </a:xfrm>
        </p:grpSpPr>
        <p:sp>
          <p:nvSpPr>
            <p:cNvPr id="4" name="Arrow: Down 3">
              <a:extLst>
                <a:ext uri="{FF2B5EF4-FFF2-40B4-BE49-F238E27FC236}">
                  <a16:creationId xmlns:a16="http://schemas.microsoft.com/office/drawing/2014/main" id="{775B2534-491D-4DC0-ACB9-07FFB16DB8B8}"/>
                </a:ext>
              </a:extLst>
            </p:cNvPr>
            <p:cNvSpPr/>
            <p:nvPr/>
          </p:nvSpPr>
          <p:spPr>
            <a:xfrm>
              <a:off x="4567923" y="3691658"/>
              <a:ext cx="1909077" cy="1328831"/>
            </a:xfrm>
            <a:prstGeom prst="downArrow">
              <a:avLst>
                <a:gd name="adj1" fmla="val 67982"/>
                <a:gd name="adj2" fmla="val 3115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accent3">
                      <a:lumMod val="75000"/>
                    </a:schemeClr>
                  </a:solidFill>
                </a:rPr>
                <a:t>Data Assurance</a:t>
              </a:r>
            </a:p>
          </p:txBody>
        </p:sp>
        <p:pic>
          <p:nvPicPr>
            <p:cNvPr id="7" name="Picture 6">
              <a:extLst>
                <a:ext uri="{FF2B5EF4-FFF2-40B4-BE49-F238E27FC236}">
                  <a16:creationId xmlns:a16="http://schemas.microsoft.com/office/drawing/2014/main" id="{EED315CB-F22F-486A-9B18-A52769E4F7F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224860" y="4223844"/>
              <a:ext cx="642540" cy="558147"/>
            </a:xfrm>
            <a:prstGeom prst="rect">
              <a:avLst/>
            </a:prstGeom>
          </p:spPr>
        </p:pic>
        <p:sp>
          <p:nvSpPr>
            <p:cNvPr id="38" name="TextBox 37">
              <a:extLst>
                <a:ext uri="{FF2B5EF4-FFF2-40B4-BE49-F238E27FC236}">
                  <a16:creationId xmlns:a16="http://schemas.microsoft.com/office/drawing/2014/main" id="{1255CA0E-6E95-450D-B6FC-7DB656CC5D27}"/>
                </a:ext>
              </a:extLst>
            </p:cNvPr>
            <p:cNvSpPr txBox="1"/>
            <p:nvPr/>
          </p:nvSpPr>
          <p:spPr>
            <a:xfrm>
              <a:off x="6172200" y="3711037"/>
              <a:ext cx="1603324" cy="523220"/>
            </a:xfrm>
            <a:prstGeom prst="rect">
              <a:avLst/>
            </a:prstGeom>
            <a:noFill/>
          </p:spPr>
          <p:txBody>
            <a:bodyPr wrap="none" rtlCol="0">
              <a:spAutoFit/>
            </a:bodyPr>
            <a:lstStyle/>
            <a:p>
              <a:pPr marL="285750" indent="-285750">
                <a:buFontTx/>
                <a:buChar char="-"/>
              </a:pPr>
              <a:r>
                <a:rPr lang="en-US" sz="1400" dirty="0">
                  <a:solidFill>
                    <a:srgbClr val="C00000"/>
                  </a:solidFill>
                </a:rPr>
                <a:t>Completeness </a:t>
              </a:r>
            </a:p>
            <a:p>
              <a:pPr marL="285750" indent="-285750">
                <a:buFontTx/>
                <a:buChar char="-"/>
              </a:pPr>
              <a:r>
                <a:rPr lang="en-US" sz="1400" dirty="0">
                  <a:solidFill>
                    <a:srgbClr val="C00000"/>
                  </a:solidFill>
                </a:rPr>
                <a:t>Reliability  </a:t>
              </a:r>
            </a:p>
          </p:txBody>
        </p:sp>
      </p:grpSp>
      <p:grpSp>
        <p:nvGrpSpPr>
          <p:cNvPr id="5" name="Group 4">
            <a:extLst>
              <a:ext uri="{FF2B5EF4-FFF2-40B4-BE49-F238E27FC236}">
                <a16:creationId xmlns:a16="http://schemas.microsoft.com/office/drawing/2014/main" id="{C4AA6592-BEF2-4D6E-BC37-D99E123A1E8A}"/>
              </a:ext>
            </a:extLst>
          </p:cNvPr>
          <p:cNvGrpSpPr/>
          <p:nvPr/>
        </p:nvGrpSpPr>
        <p:grpSpPr>
          <a:xfrm>
            <a:off x="2569467" y="1239823"/>
            <a:ext cx="3754144" cy="1025314"/>
            <a:chOff x="2569467" y="1239823"/>
            <a:chExt cx="3754144" cy="1025314"/>
          </a:xfrm>
        </p:grpSpPr>
        <p:sp>
          <p:nvSpPr>
            <p:cNvPr id="16" name="Arrow: Down 15">
              <a:extLst>
                <a:ext uri="{FF2B5EF4-FFF2-40B4-BE49-F238E27FC236}">
                  <a16:creationId xmlns:a16="http://schemas.microsoft.com/office/drawing/2014/main" id="{1AB52320-F19A-436B-A42E-4D7811AF1205}"/>
                </a:ext>
              </a:extLst>
            </p:cNvPr>
            <p:cNvSpPr/>
            <p:nvPr/>
          </p:nvSpPr>
          <p:spPr>
            <a:xfrm>
              <a:off x="2569467" y="1239823"/>
              <a:ext cx="3754144" cy="1025314"/>
            </a:xfrm>
            <a:prstGeom prst="downArrow">
              <a:avLst>
                <a:gd name="adj1" fmla="val 67982"/>
                <a:gd name="adj2" fmla="val 3288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1400" dirty="0">
                  <a:solidFill>
                    <a:schemeClr val="accent1"/>
                  </a:solidFill>
                </a:rPr>
                <a:t>Materiality assessment </a:t>
              </a:r>
            </a:p>
          </p:txBody>
        </p:sp>
        <p:pic>
          <p:nvPicPr>
            <p:cNvPr id="11" name="Picture 10">
              <a:extLst>
                <a:ext uri="{FF2B5EF4-FFF2-40B4-BE49-F238E27FC236}">
                  <a16:creationId xmlns:a16="http://schemas.microsoft.com/office/drawing/2014/main" id="{200598C1-3A68-4865-A165-E387B055D383}"/>
                </a:ext>
              </a:extLst>
            </p:cNvPr>
            <p:cNvPicPr>
              <a:picLocks noChangeAspect="1"/>
            </p:cNvPicPr>
            <p:nvPr/>
          </p:nvPicPr>
          <p:blipFill>
            <a:blip r:embed="rId8"/>
            <a:stretch>
              <a:fillRect/>
            </a:stretch>
          </p:blipFill>
          <p:spPr>
            <a:xfrm>
              <a:off x="4141739" y="1576045"/>
              <a:ext cx="609600" cy="609600"/>
            </a:xfrm>
            <a:prstGeom prst="rect">
              <a:avLst/>
            </a:prstGeom>
          </p:spPr>
        </p:pic>
      </p:grpSp>
    </p:spTree>
    <p:extLst>
      <p:ext uri="{BB962C8B-B14F-4D97-AF65-F5344CB8AC3E}">
        <p14:creationId xmlns:p14="http://schemas.microsoft.com/office/powerpoint/2010/main" val="84594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3CC1-4897-469B-A034-92C1C7538825}"/>
              </a:ext>
            </a:extLst>
          </p:cNvPr>
          <p:cNvSpPr>
            <a:spLocks noGrp="1"/>
          </p:cNvSpPr>
          <p:nvPr>
            <p:ph type="title"/>
          </p:nvPr>
        </p:nvSpPr>
        <p:spPr/>
        <p:txBody>
          <a:bodyPr/>
          <a:lstStyle/>
          <a:p>
            <a:r>
              <a:rPr lang="en-US" dirty="0"/>
              <a:t>ESG reporting frameworks have been evolving</a:t>
            </a:r>
          </a:p>
        </p:txBody>
      </p:sp>
      <p:sp>
        <p:nvSpPr>
          <p:cNvPr id="6" name="Title 5">
            <a:extLst>
              <a:ext uri="{FF2B5EF4-FFF2-40B4-BE49-F238E27FC236}">
                <a16:creationId xmlns:a16="http://schemas.microsoft.com/office/drawing/2014/main" id="{BB07E8F2-DF91-435D-A574-BE212F71AE66}"/>
              </a:ext>
            </a:extLst>
          </p:cNvPr>
          <p:cNvSpPr txBox="1">
            <a:spLocks/>
          </p:cNvSpPr>
          <p:nvPr/>
        </p:nvSpPr>
        <p:spPr>
          <a:xfrm>
            <a:off x="838200" y="4800600"/>
            <a:ext cx="7886700" cy="1325563"/>
          </a:xfrm>
          <a:prstGeom prst="rect">
            <a:avLst/>
          </a:prstGeom>
        </p:spPr>
        <p:txBody>
          <a:bodyPr anchor="ctr">
            <a:normAutofit/>
          </a:bodyPr>
          <a:lstStyle>
            <a:lvl1pPr algn="l" defTabSz="914400" rtl="0" eaLnBrk="1" latinLnBrk="0" hangingPunct="1">
              <a:spcBef>
                <a:spcPct val="0"/>
              </a:spcBef>
              <a:buNone/>
              <a:defRPr sz="3000" b="1" kern="1200">
                <a:solidFill>
                  <a:srgbClr val="0033A0"/>
                </a:solidFill>
                <a:latin typeface="+mn-lt"/>
                <a:ea typeface="+mj-ea"/>
                <a:cs typeface="+mj-cs"/>
              </a:defRPr>
            </a:lvl1pPr>
          </a:lstStyle>
          <a:p>
            <a:pPr algn="r"/>
            <a:r>
              <a:rPr lang="en-US" sz="2800" dirty="0"/>
              <a:t>…but are they fit-for-purpose?</a:t>
            </a:r>
          </a:p>
        </p:txBody>
      </p:sp>
      <p:pic>
        <p:nvPicPr>
          <p:cNvPr id="8" name="Picture 7">
            <a:extLst>
              <a:ext uri="{FF2B5EF4-FFF2-40B4-BE49-F238E27FC236}">
                <a16:creationId xmlns:a16="http://schemas.microsoft.com/office/drawing/2014/main" id="{8502A5BF-58D1-413C-AB93-AABE676C41FB}"/>
              </a:ext>
            </a:extLst>
          </p:cNvPr>
          <p:cNvPicPr>
            <a:picLocks noChangeAspect="1"/>
          </p:cNvPicPr>
          <p:nvPr/>
        </p:nvPicPr>
        <p:blipFill>
          <a:blip r:embed="rId3"/>
          <a:stretch>
            <a:fillRect/>
          </a:stretch>
        </p:blipFill>
        <p:spPr>
          <a:xfrm>
            <a:off x="519952" y="2885591"/>
            <a:ext cx="2438400" cy="1132114"/>
          </a:xfrm>
          <a:prstGeom prst="rect">
            <a:avLst/>
          </a:prstGeom>
        </p:spPr>
      </p:pic>
      <p:pic>
        <p:nvPicPr>
          <p:cNvPr id="9" name="Picture 8">
            <a:extLst>
              <a:ext uri="{FF2B5EF4-FFF2-40B4-BE49-F238E27FC236}">
                <a16:creationId xmlns:a16="http://schemas.microsoft.com/office/drawing/2014/main" id="{50FC81A2-987D-40A9-9BF0-5F7905A2A1D7}"/>
              </a:ext>
            </a:extLst>
          </p:cNvPr>
          <p:cNvPicPr>
            <a:picLocks noChangeAspect="1"/>
          </p:cNvPicPr>
          <p:nvPr/>
        </p:nvPicPr>
        <p:blipFill>
          <a:blip r:embed="rId4"/>
          <a:stretch>
            <a:fillRect/>
          </a:stretch>
        </p:blipFill>
        <p:spPr>
          <a:xfrm>
            <a:off x="3813361" y="2768578"/>
            <a:ext cx="1143000" cy="1143000"/>
          </a:xfrm>
          <a:prstGeom prst="rect">
            <a:avLst/>
          </a:prstGeom>
        </p:spPr>
      </p:pic>
      <p:pic>
        <p:nvPicPr>
          <p:cNvPr id="13" name="Picture 12">
            <a:extLst>
              <a:ext uri="{FF2B5EF4-FFF2-40B4-BE49-F238E27FC236}">
                <a16:creationId xmlns:a16="http://schemas.microsoft.com/office/drawing/2014/main" id="{5DF5F6E0-026B-4B56-B9C1-4CD5F3135372}"/>
              </a:ext>
            </a:extLst>
          </p:cNvPr>
          <p:cNvPicPr>
            <a:picLocks noChangeAspect="1"/>
          </p:cNvPicPr>
          <p:nvPr/>
        </p:nvPicPr>
        <p:blipFill rotWithShape="1">
          <a:blip r:embed="rId5"/>
          <a:srcRect t="23953" b="31292"/>
          <a:stretch/>
        </p:blipFill>
        <p:spPr>
          <a:xfrm>
            <a:off x="5791648" y="2929626"/>
            <a:ext cx="2723702" cy="808249"/>
          </a:xfrm>
          <a:prstGeom prst="rect">
            <a:avLst/>
          </a:prstGeom>
        </p:spPr>
      </p:pic>
    </p:spTree>
    <p:extLst>
      <p:ext uri="{BB962C8B-B14F-4D97-AF65-F5344CB8AC3E}">
        <p14:creationId xmlns:p14="http://schemas.microsoft.com/office/powerpoint/2010/main" val="234991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1F30-283C-4979-B05B-856D99BB7CF6}"/>
              </a:ext>
            </a:extLst>
          </p:cNvPr>
          <p:cNvSpPr>
            <a:spLocks noGrp="1"/>
          </p:cNvSpPr>
          <p:nvPr>
            <p:ph type="title"/>
          </p:nvPr>
        </p:nvSpPr>
        <p:spPr/>
        <p:txBody>
          <a:bodyPr/>
          <a:lstStyle/>
          <a:p>
            <a:r>
              <a:rPr lang="en-US" sz="3200" dirty="0"/>
              <a:t>Investors/analysts continue to develop their own assessments </a:t>
            </a:r>
            <a:endParaRPr lang="en-US" dirty="0"/>
          </a:p>
        </p:txBody>
      </p:sp>
      <p:pic>
        <p:nvPicPr>
          <p:cNvPr id="2052" name="Picture 4" descr="https://sustainability.clpgroup.com/-/media/Sustainability/Main/2018/Our-Business/Key-ESG-Awards/SDG--s3132-Awards/311Dow-Jones.ashx?h=200&amp;la=en&amp;w=552&amp;hash=B76564F7CDCA84B2E6E3DC2822B158E01E729C40">
            <a:extLst>
              <a:ext uri="{FF2B5EF4-FFF2-40B4-BE49-F238E27FC236}">
                <a16:creationId xmlns:a16="http://schemas.microsoft.com/office/drawing/2014/main" id="{D1780C77-044A-4EEA-ADAE-A52E79D97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97" y="2057400"/>
            <a:ext cx="2547553" cy="923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ustainability.clpgroup.com/-/media/Sustainability/Main/2018/Our-Business/Key-ESG-Awards/SDG--s3132-Awards/312HangSang-Corp-Sust-Index.ashx?h=200&amp;la=en&amp;w=720&amp;hash=992C2D653C591A185247F128C9FACEC07EDA61E1">
            <a:extLst>
              <a:ext uri="{FF2B5EF4-FFF2-40B4-BE49-F238E27FC236}">
                <a16:creationId xmlns:a16="http://schemas.microsoft.com/office/drawing/2014/main" id="{C7E74148-081D-4E83-9550-8AE8A4E9E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45" y="3429000"/>
            <a:ext cx="3154455" cy="876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ustainability.clpgroup.com/-/media/Sustainability/Main/2018/Our-Business/Key-ESG-Awards/SDG--s3132-Awards/313FTSE4Good.ashx?h=200&amp;la=en&amp;w=200&amp;hash=E5C6FE118BBF44CAE70E21C200BAD66473389137">
            <a:extLst>
              <a:ext uri="{FF2B5EF4-FFF2-40B4-BE49-F238E27FC236}">
                <a16:creationId xmlns:a16="http://schemas.microsoft.com/office/drawing/2014/main" id="{A4A8F84D-209B-47A2-B188-CA176D718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828" y="1850813"/>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ustainability.clpgroup.com/-/media/Sustainability/Main/2018/Our-Business/Key-ESG-Awards/SDG--s3132-Awards/314MSCI.ashx?h=200&amp;la=en&amp;w=671&amp;hash=0949D3064EF029951D8700E9440ECA9B652783E7">
            <a:extLst>
              <a:ext uri="{FF2B5EF4-FFF2-40B4-BE49-F238E27FC236}">
                <a16:creationId xmlns:a16="http://schemas.microsoft.com/office/drawing/2014/main" id="{ECA8924B-9ED6-41F1-B13C-46C863305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540" y="4718737"/>
            <a:ext cx="3140460" cy="9360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vigeo">
            <a:extLst>
              <a:ext uri="{FF2B5EF4-FFF2-40B4-BE49-F238E27FC236}">
                <a16:creationId xmlns:a16="http://schemas.microsoft.com/office/drawing/2014/main" id="{9050B5D3-F7C5-4656-A83F-2998D792A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778" y="3418355"/>
            <a:ext cx="2336093" cy="81148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ustainalytics">
            <a:extLst>
              <a:ext uri="{FF2B5EF4-FFF2-40B4-BE49-F238E27FC236}">
                <a16:creationId xmlns:a16="http://schemas.microsoft.com/office/drawing/2014/main" id="{424ED0D7-6ABC-477F-9C3D-FFA42B1733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632" y="4718737"/>
            <a:ext cx="4102886" cy="93605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ISS oekom">
            <a:extLst>
              <a:ext uri="{FF2B5EF4-FFF2-40B4-BE49-F238E27FC236}">
                <a16:creationId xmlns:a16="http://schemas.microsoft.com/office/drawing/2014/main" id="{A3B84835-13C8-48B3-8841-1E7F76CBE3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8552" y="2242573"/>
            <a:ext cx="2547554" cy="5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0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4AC17EA80B064095B4F6D970731B19" ma:contentTypeVersion="0" ma:contentTypeDescription="Create a new document." ma:contentTypeScope="" ma:versionID="bf3d1743aa22c8e417eab751f4a4c44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038CBB-68FA-4E50-97D6-9EE354F392B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A1854A4-1D4E-4458-8F32-C80CAB9C0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500AF6-A7C2-4E61-9FAD-8BDDEDD46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739</TotalTime>
  <Words>1161</Words>
  <Application>Microsoft Office PowerPoint</Application>
  <PresentationFormat>On-screen Show (4:3)</PresentationFormat>
  <Paragraphs>119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ConduitITCStd-Italic</vt:lpstr>
      <vt:lpstr>新細明體</vt:lpstr>
      <vt:lpstr>Arial</vt:lpstr>
      <vt:lpstr>Calibri</vt:lpstr>
      <vt:lpstr>Office Theme</vt:lpstr>
      <vt:lpstr>PowerPoint Presentation</vt:lpstr>
      <vt:lpstr>About CLP </vt:lpstr>
      <vt:lpstr>CLP has been producing a Sustainability Report since 2002</vt:lpstr>
      <vt:lpstr>But the report helps us respond to a changing business landscape</vt:lpstr>
      <vt:lpstr>…by driving performance and engaging stakeholders</vt:lpstr>
      <vt:lpstr>Investors are increasingly interested in ESG</vt:lpstr>
      <vt:lpstr>We consider the needs of investors when preparing the Report</vt:lpstr>
      <vt:lpstr>ESG reporting frameworks have been evolving</vt:lpstr>
      <vt:lpstr>Investors/analysts continue to develop their own assessments </vt:lpstr>
      <vt:lpstr>Are we communicating ESG risks well? </vt:lpstr>
      <vt:lpstr>ESG materiality is essential to better understand where the headwinds are coming from</vt:lpstr>
      <vt:lpstr>CLP’s 2018 SR focuses on five material topics </vt:lpstr>
      <vt:lpstr>New frameworks have been developed for climate change – e.g. CDP, TCFD</vt:lpstr>
      <vt:lpstr>ESG reporting will stay – what’s next? </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Law, Kit Fong</cp:lastModifiedBy>
  <cp:revision>36</cp:revision>
  <dcterms:created xsi:type="dcterms:W3CDTF">2016-12-08T04:28:11Z</dcterms:created>
  <dcterms:modified xsi:type="dcterms:W3CDTF">2019-03-29T06:56:19Z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0x010100CF4AC17EA80B064095B4F6D970731B19</vt:lpwstr>
  </property>
</Properties>
</file>